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sldIdLst>
    <p:sldId id="270" r:id="rId3"/>
    <p:sldId id="277" r:id="rId4"/>
    <p:sldId id="306" r:id="rId5"/>
    <p:sldId id="296" r:id="rId6"/>
    <p:sldId id="303" r:id="rId7"/>
    <p:sldId id="304" r:id="rId8"/>
    <p:sldId id="280" r:id="rId9"/>
    <p:sldId id="281" r:id="rId10"/>
    <p:sldId id="297" r:id="rId11"/>
    <p:sldId id="285" r:id="rId12"/>
    <p:sldId id="286" r:id="rId13"/>
    <p:sldId id="287" r:id="rId14"/>
    <p:sldId id="299" r:id="rId15"/>
    <p:sldId id="282" r:id="rId16"/>
    <p:sldId id="283" r:id="rId17"/>
    <p:sldId id="298" r:id="rId18"/>
    <p:sldId id="301" r:id="rId19"/>
    <p:sldId id="302" r:id="rId20"/>
    <p:sldId id="289" r:id="rId21"/>
    <p:sldId id="290" r:id="rId22"/>
    <p:sldId id="291" r:id="rId23"/>
    <p:sldId id="292" r:id="rId24"/>
    <p:sldId id="293" r:id="rId25"/>
    <p:sldId id="294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70C7CE"/>
    <a:srgbClr val="ABDEE2"/>
    <a:srgbClr val="F6E869"/>
    <a:srgbClr val="8BB03A"/>
    <a:srgbClr val="B0CE6A"/>
    <a:srgbClr val="9BBA3B"/>
    <a:srgbClr val="AFD4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 autoAdjust="0"/>
    <p:restoredTop sz="94660"/>
  </p:normalViewPr>
  <p:slideViewPr>
    <p:cSldViewPr>
      <p:cViewPr>
        <p:scale>
          <a:sx n="75" d="100"/>
          <a:sy n="75" d="100"/>
        </p:scale>
        <p:origin x="-336" y="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1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35" descr="bgdesinbotom"/>
          <p:cNvSpPr>
            <a:spLocks noChangeArrowheads="1"/>
          </p:cNvSpPr>
          <p:nvPr userDrawn="1"/>
        </p:nvSpPr>
        <p:spPr bwMode="auto">
          <a:xfrm>
            <a:off x="860207" y="4652963"/>
            <a:ext cx="1493838" cy="411162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2133600"/>
            <a:ext cx="9144000" cy="4191000"/>
          </a:xfrm>
          <a:prstGeom prst="rect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3200401"/>
            <a:ext cx="5029200" cy="5334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 b="1">
                <a:solidFill>
                  <a:srgbClr val="8BB03A"/>
                </a:solidFill>
                <a:latin typeface="Cambr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1900" y="3886200"/>
            <a:ext cx="4343400" cy="304800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FC2E8-CB88-40B2-9CEF-168E27796FFD}" type="datetimeFigureOut">
              <a:rPr lang="en-US" smtClean="0"/>
              <a:pPr/>
              <a:t>3/13/2014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E65DB-0C76-4A24-A975-B8A42B6BB3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524000"/>
            <a:ext cx="9144000" cy="609600"/>
          </a:xfrm>
          <a:prstGeom prst="rect">
            <a:avLst/>
          </a:prstGeom>
          <a:solidFill>
            <a:srgbClr val="B0C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74"/>
          <p:cNvSpPr>
            <a:spLocks/>
          </p:cNvSpPr>
          <p:nvPr userDrawn="1"/>
        </p:nvSpPr>
        <p:spPr bwMode="auto">
          <a:xfrm>
            <a:off x="-2620" y="-76200"/>
            <a:ext cx="9149997" cy="2267310"/>
          </a:xfrm>
          <a:custGeom>
            <a:avLst/>
            <a:gdLst/>
            <a:ahLst/>
            <a:cxnLst>
              <a:cxn ang="0">
                <a:pos x="19140" y="0"/>
              </a:cxn>
              <a:cxn ang="0">
                <a:pos x="0" y="0"/>
              </a:cxn>
              <a:cxn ang="0">
                <a:pos x="0" y="3091"/>
              </a:cxn>
              <a:cxn ang="0">
                <a:pos x="1630" y="3091"/>
              </a:cxn>
              <a:cxn ang="0">
                <a:pos x="1630" y="3067"/>
              </a:cxn>
              <a:cxn ang="0">
                <a:pos x="4915" y="3067"/>
              </a:cxn>
              <a:cxn ang="0">
                <a:pos x="4915" y="3091"/>
              </a:cxn>
              <a:cxn ang="0">
                <a:pos x="19140" y="3091"/>
              </a:cxn>
              <a:cxn ang="0">
                <a:pos x="19140" y="4302"/>
              </a:cxn>
              <a:cxn ang="0">
                <a:pos x="19140" y="0"/>
              </a:cxn>
            </a:cxnLst>
            <a:rect l="0" t="0" r="r" b="b"/>
            <a:pathLst>
              <a:path w="19140" h="4302">
                <a:moveTo>
                  <a:pt x="19140" y="0"/>
                </a:moveTo>
                <a:lnTo>
                  <a:pt x="0" y="0"/>
                </a:lnTo>
                <a:lnTo>
                  <a:pt x="0" y="3091"/>
                </a:lnTo>
                <a:lnTo>
                  <a:pt x="1630" y="3091"/>
                </a:lnTo>
                <a:lnTo>
                  <a:pt x="1630" y="3067"/>
                </a:lnTo>
                <a:lnTo>
                  <a:pt x="4915" y="3067"/>
                </a:lnTo>
                <a:lnTo>
                  <a:pt x="4915" y="3091"/>
                </a:lnTo>
                <a:lnTo>
                  <a:pt x="19140" y="3091"/>
                </a:lnTo>
                <a:lnTo>
                  <a:pt x="19140" y="4302"/>
                </a:lnTo>
                <a:lnTo>
                  <a:pt x="19140" y="0"/>
                </a:lnTo>
                <a:close/>
              </a:path>
            </a:pathLst>
          </a:custGeom>
          <a:solidFill>
            <a:srgbClr val="ABDEE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75"/>
          <p:cNvSpPr>
            <a:spLocks/>
          </p:cNvSpPr>
          <p:nvPr userDrawn="1"/>
        </p:nvSpPr>
        <p:spPr bwMode="auto">
          <a:xfrm>
            <a:off x="-28575" y="-44450"/>
            <a:ext cx="10086975" cy="2267310"/>
          </a:xfrm>
          <a:custGeom>
            <a:avLst/>
            <a:gdLst/>
            <a:ahLst/>
            <a:cxnLst>
              <a:cxn ang="0">
                <a:pos x="19140" y="0"/>
              </a:cxn>
              <a:cxn ang="0">
                <a:pos x="0" y="0"/>
              </a:cxn>
              <a:cxn ang="0">
                <a:pos x="0" y="3091"/>
              </a:cxn>
              <a:cxn ang="0">
                <a:pos x="1630" y="3091"/>
              </a:cxn>
              <a:cxn ang="0">
                <a:pos x="1630" y="3067"/>
              </a:cxn>
              <a:cxn ang="0">
                <a:pos x="4915" y="3067"/>
              </a:cxn>
              <a:cxn ang="0">
                <a:pos x="4915" y="3091"/>
              </a:cxn>
              <a:cxn ang="0">
                <a:pos x="19140" y="3091"/>
              </a:cxn>
              <a:cxn ang="0">
                <a:pos x="19140" y="4302"/>
              </a:cxn>
              <a:cxn ang="0">
                <a:pos x="19140" y="0"/>
              </a:cxn>
            </a:cxnLst>
            <a:rect l="0" t="0" r="r" b="b"/>
            <a:pathLst>
              <a:path w="19140" h="4302">
                <a:moveTo>
                  <a:pt x="19140" y="0"/>
                </a:moveTo>
                <a:lnTo>
                  <a:pt x="0" y="0"/>
                </a:lnTo>
                <a:lnTo>
                  <a:pt x="0" y="3091"/>
                </a:lnTo>
                <a:lnTo>
                  <a:pt x="1630" y="3091"/>
                </a:lnTo>
                <a:lnTo>
                  <a:pt x="1630" y="3067"/>
                </a:lnTo>
                <a:lnTo>
                  <a:pt x="4915" y="3067"/>
                </a:lnTo>
                <a:lnTo>
                  <a:pt x="4915" y="3091"/>
                </a:lnTo>
                <a:lnTo>
                  <a:pt x="19140" y="3091"/>
                </a:lnTo>
                <a:lnTo>
                  <a:pt x="19140" y="4302"/>
                </a:lnTo>
                <a:lnTo>
                  <a:pt x="1914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77"/>
          <p:cNvSpPr>
            <a:spLocks/>
          </p:cNvSpPr>
          <p:nvPr userDrawn="1"/>
        </p:nvSpPr>
        <p:spPr bwMode="auto">
          <a:xfrm>
            <a:off x="2366276" y="6249761"/>
            <a:ext cx="37418" cy="46379"/>
          </a:xfrm>
          <a:custGeom>
            <a:avLst/>
            <a:gdLst/>
            <a:ahLst/>
            <a:cxnLst>
              <a:cxn ang="0">
                <a:pos x="0" y="15"/>
              </a:cxn>
              <a:cxn ang="0">
                <a:pos x="11" y="3"/>
              </a:cxn>
              <a:cxn ang="0">
                <a:pos x="2" y="9"/>
              </a:cxn>
              <a:cxn ang="0">
                <a:pos x="0" y="15"/>
              </a:cxn>
            </a:cxnLst>
            <a:rect l="0" t="0" r="r" b="b"/>
            <a:pathLst>
              <a:path w="12" h="15">
                <a:moveTo>
                  <a:pt x="0" y="15"/>
                </a:moveTo>
                <a:cubicBezTo>
                  <a:pt x="4" y="12"/>
                  <a:pt x="12" y="6"/>
                  <a:pt x="11" y="3"/>
                </a:cubicBezTo>
                <a:cubicBezTo>
                  <a:pt x="10" y="0"/>
                  <a:pt x="4" y="5"/>
                  <a:pt x="2" y="9"/>
                </a:cubicBezTo>
                <a:cubicBezTo>
                  <a:pt x="0" y="13"/>
                  <a:pt x="0" y="15"/>
                  <a:pt x="0" y="1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78"/>
          <p:cNvSpPr>
            <a:spLocks/>
          </p:cNvSpPr>
          <p:nvPr userDrawn="1"/>
        </p:nvSpPr>
        <p:spPr bwMode="auto">
          <a:xfrm>
            <a:off x="2347830" y="6252923"/>
            <a:ext cx="15283" cy="40582"/>
          </a:xfrm>
          <a:custGeom>
            <a:avLst/>
            <a:gdLst/>
            <a:ahLst/>
            <a:cxnLst>
              <a:cxn ang="0">
                <a:pos x="3" y="13"/>
              </a:cxn>
              <a:cxn ang="0">
                <a:pos x="3" y="1"/>
              </a:cxn>
              <a:cxn ang="0">
                <a:pos x="1" y="9"/>
              </a:cxn>
              <a:cxn ang="0">
                <a:pos x="3" y="13"/>
              </a:cxn>
            </a:cxnLst>
            <a:rect l="0" t="0" r="r" b="b"/>
            <a:pathLst>
              <a:path w="5" h="13">
                <a:moveTo>
                  <a:pt x="3" y="13"/>
                </a:moveTo>
                <a:cubicBezTo>
                  <a:pt x="4" y="9"/>
                  <a:pt x="5" y="2"/>
                  <a:pt x="3" y="1"/>
                </a:cubicBezTo>
                <a:cubicBezTo>
                  <a:pt x="0" y="0"/>
                  <a:pt x="0" y="6"/>
                  <a:pt x="1" y="9"/>
                </a:cubicBezTo>
                <a:cubicBezTo>
                  <a:pt x="2" y="12"/>
                  <a:pt x="3" y="13"/>
                  <a:pt x="3" y="1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79"/>
          <p:cNvSpPr>
            <a:spLocks/>
          </p:cNvSpPr>
          <p:nvPr userDrawn="1"/>
        </p:nvSpPr>
        <p:spPr bwMode="auto">
          <a:xfrm>
            <a:off x="2366276" y="6296140"/>
            <a:ext cx="43742" cy="15811"/>
          </a:xfrm>
          <a:custGeom>
            <a:avLst/>
            <a:gdLst/>
            <a:ahLst/>
            <a:cxnLst>
              <a:cxn ang="0">
                <a:pos x="0" y="3"/>
              </a:cxn>
              <a:cxn ang="0">
                <a:pos x="12" y="3"/>
              </a:cxn>
              <a:cxn ang="0">
                <a:pos x="4" y="1"/>
              </a:cxn>
              <a:cxn ang="0">
                <a:pos x="0" y="3"/>
              </a:cxn>
            </a:cxnLst>
            <a:rect l="0" t="0" r="r" b="b"/>
            <a:pathLst>
              <a:path w="14" h="5">
                <a:moveTo>
                  <a:pt x="0" y="3"/>
                </a:moveTo>
                <a:cubicBezTo>
                  <a:pt x="4" y="4"/>
                  <a:pt x="11" y="5"/>
                  <a:pt x="12" y="3"/>
                </a:cubicBezTo>
                <a:cubicBezTo>
                  <a:pt x="14" y="0"/>
                  <a:pt x="8" y="0"/>
                  <a:pt x="4" y="1"/>
                </a:cubicBezTo>
                <a:cubicBezTo>
                  <a:pt x="1" y="2"/>
                  <a:pt x="0" y="3"/>
                  <a:pt x="0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80"/>
          <p:cNvSpPr>
            <a:spLocks/>
          </p:cNvSpPr>
          <p:nvPr userDrawn="1"/>
        </p:nvSpPr>
        <p:spPr bwMode="auto">
          <a:xfrm>
            <a:off x="2366276" y="6579686"/>
            <a:ext cx="37418" cy="4690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" y="12"/>
              </a:cxn>
              <a:cxn ang="0">
                <a:pos x="2" y="6"/>
              </a:cxn>
              <a:cxn ang="0">
                <a:pos x="0" y="0"/>
              </a:cxn>
            </a:cxnLst>
            <a:rect l="0" t="0" r="r" b="b"/>
            <a:pathLst>
              <a:path w="12" h="15">
                <a:moveTo>
                  <a:pt x="0" y="0"/>
                </a:moveTo>
                <a:cubicBezTo>
                  <a:pt x="4" y="3"/>
                  <a:pt x="12" y="9"/>
                  <a:pt x="11" y="12"/>
                </a:cubicBezTo>
                <a:cubicBezTo>
                  <a:pt x="10" y="15"/>
                  <a:pt x="4" y="9"/>
                  <a:pt x="2" y="6"/>
                </a:cubicBezTo>
                <a:cubicBezTo>
                  <a:pt x="0" y="2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81"/>
          <p:cNvSpPr>
            <a:spLocks/>
          </p:cNvSpPr>
          <p:nvPr userDrawn="1"/>
        </p:nvSpPr>
        <p:spPr bwMode="auto">
          <a:xfrm>
            <a:off x="2347830" y="6582848"/>
            <a:ext cx="15283" cy="40582"/>
          </a:xfrm>
          <a:custGeom>
            <a:avLst/>
            <a:gdLst/>
            <a:ahLst/>
            <a:cxnLst>
              <a:cxn ang="0">
                <a:pos x="3" y="0"/>
              </a:cxn>
              <a:cxn ang="0">
                <a:pos x="3" y="12"/>
              </a:cxn>
              <a:cxn ang="0">
                <a:pos x="1" y="4"/>
              </a:cxn>
              <a:cxn ang="0">
                <a:pos x="3" y="0"/>
              </a:cxn>
            </a:cxnLst>
            <a:rect l="0" t="0" r="r" b="b"/>
            <a:pathLst>
              <a:path w="5" h="13">
                <a:moveTo>
                  <a:pt x="3" y="0"/>
                </a:moveTo>
                <a:cubicBezTo>
                  <a:pt x="4" y="4"/>
                  <a:pt x="5" y="11"/>
                  <a:pt x="3" y="12"/>
                </a:cubicBezTo>
                <a:cubicBezTo>
                  <a:pt x="0" y="13"/>
                  <a:pt x="0" y="7"/>
                  <a:pt x="1" y="4"/>
                </a:cubicBezTo>
                <a:cubicBezTo>
                  <a:pt x="2" y="1"/>
                  <a:pt x="3" y="0"/>
                  <a:pt x="3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82"/>
          <p:cNvSpPr>
            <a:spLocks/>
          </p:cNvSpPr>
          <p:nvPr userDrawn="1"/>
        </p:nvSpPr>
        <p:spPr bwMode="auto">
          <a:xfrm>
            <a:off x="2366276" y="6564402"/>
            <a:ext cx="43742" cy="15284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12" y="2"/>
              </a:cxn>
              <a:cxn ang="0">
                <a:pos x="4" y="4"/>
              </a:cxn>
              <a:cxn ang="0">
                <a:pos x="0" y="2"/>
              </a:cxn>
            </a:cxnLst>
            <a:rect l="0" t="0" r="r" b="b"/>
            <a:pathLst>
              <a:path w="14" h="5">
                <a:moveTo>
                  <a:pt x="0" y="2"/>
                </a:moveTo>
                <a:cubicBezTo>
                  <a:pt x="4" y="1"/>
                  <a:pt x="11" y="0"/>
                  <a:pt x="12" y="2"/>
                </a:cubicBezTo>
                <a:cubicBezTo>
                  <a:pt x="14" y="5"/>
                  <a:pt x="8" y="5"/>
                  <a:pt x="4" y="4"/>
                </a:cubicBezTo>
                <a:cubicBezTo>
                  <a:pt x="1" y="3"/>
                  <a:pt x="0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83"/>
          <p:cNvSpPr>
            <a:spLocks/>
          </p:cNvSpPr>
          <p:nvPr userDrawn="1"/>
        </p:nvSpPr>
        <p:spPr bwMode="auto">
          <a:xfrm>
            <a:off x="1030832" y="6249761"/>
            <a:ext cx="37418" cy="46379"/>
          </a:xfrm>
          <a:custGeom>
            <a:avLst/>
            <a:gdLst/>
            <a:ahLst/>
            <a:cxnLst>
              <a:cxn ang="0">
                <a:pos x="12" y="15"/>
              </a:cxn>
              <a:cxn ang="0">
                <a:pos x="1" y="3"/>
              </a:cxn>
              <a:cxn ang="0">
                <a:pos x="10" y="9"/>
              </a:cxn>
              <a:cxn ang="0">
                <a:pos x="12" y="15"/>
              </a:cxn>
            </a:cxnLst>
            <a:rect l="0" t="0" r="r" b="b"/>
            <a:pathLst>
              <a:path w="12" h="15">
                <a:moveTo>
                  <a:pt x="12" y="15"/>
                </a:moveTo>
                <a:cubicBezTo>
                  <a:pt x="8" y="12"/>
                  <a:pt x="0" y="6"/>
                  <a:pt x="1" y="3"/>
                </a:cubicBezTo>
                <a:cubicBezTo>
                  <a:pt x="2" y="0"/>
                  <a:pt x="8" y="5"/>
                  <a:pt x="10" y="9"/>
                </a:cubicBezTo>
                <a:cubicBezTo>
                  <a:pt x="12" y="13"/>
                  <a:pt x="12" y="15"/>
                  <a:pt x="12" y="1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4"/>
          <p:cNvSpPr>
            <a:spLocks/>
          </p:cNvSpPr>
          <p:nvPr userDrawn="1"/>
        </p:nvSpPr>
        <p:spPr bwMode="auto">
          <a:xfrm>
            <a:off x="1071412" y="6252923"/>
            <a:ext cx="15283" cy="40582"/>
          </a:xfrm>
          <a:custGeom>
            <a:avLst/>
            <a:gdLst/>
            <a:ahLst/>
            <a:cxnLst>
              <a:cxn ang="0">
                <a:pos x="2" y="13"/>
              </a:cxn>
              <a:cxn ang="0">
                <a:pos x="2" y="1"/>
              </a:cxn>
              <a:cxn ang="0">
                <a:pos x="4" y="9"/>
              </a:cxn>
              <a:cxn ang="0">
                <a:pos x="2" y="13"/>
              </a:cxn>
            </a:cxnLst>
            <a:rect l="0" t="0" r="r" b="b"/>
            <a:pathLst>
              <a:path w="5" h="13">
                <a:moveTo>
                  <a:pt x="2" y="13"/>
                </a:moveTo>
                <a:cubicBezTo>
                  <a:pt x="1" y="9"/>
                  <a:pt x="0" y="2"/>
                  <a:pt x="2" y="1"/>
                </a:cubicBezTo>
                <a:cubicBezTo>
                  <a:pt x="5" y="0"/>
                  <a:pt x="5" y="6"/>
                  <a:pt x="4" y="9"/>
                </a:cubicBezTo>
                <a:cubicBezTo>
                  <a:pt x="3" y="12"/>
                  <a:pt x="2" y="13"/>
                  <a:pt x="2" y="1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5"/>
          <p:cNvSpPr>
            <a:spLocks/>
          </p:cNvSpPr>
          <p:nvPr userDrawn="1"/>
        </p:nvSpPr>
        <p:spPr bwMode="auto">
          <a:xfrm>
            <a:off x="1024508" y="6296140"/>
            <a:ext cx="43742" cy="15811"/>
          </a:xfrm>
          <a:custGeom>
            <a:avLst/>
            <a:gdLst/>
            <a:ahLst/>
            <a:cxnLst>
              <a:cxn ang="0">
                <a:pos x="14" y="3"/>
              </a:cxn>
              <a:cxn ang="0">
                <a:pos x="2" y="3"/>
              </a:cxn>
              <a:cxn ang="0">
                <a:pos x="9" y="1"/>
              </a:cxn>
              <a:cxn ang="0">
                <a:pos x="14" y="3"/>
              </a:cxn>
            </a:cxnLst>
            <a:rect l="0" t="0" r="r" b="b"/>
            <a:pathLst>
              <a:path w="14" h="5">
                <a:moveTo>
                  <a:pt x="14" y="3"/>
                </a:moveTo>
                <a:cubicBezTo>
                  <a:pt x="10" y="4"/>
                  <a:pt x="3" y="5"/>
                  <a:pt x="2" y="3"/>
                </a:cubicBezTo>
                <a:cubicBezTo>
                  <a:pt x="0" y="0"/>
                  <a:pt x="6" y="0"/>
                  <a:pt x="9" y="1"/>
                </a:cubicBezTo>
                <a:cubicBezTo>
                  <a:pt x="13" y="2"/>
                  <a:pt x="14" y="3"/>
                  <a:pt x="14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86"/>
          <p:cNvSpPr>
            <a:spLocks/>
          </p:cNvSpPr>
          <p:nvPr userDrawn="1"/>
        </p:nvSpPr>
        <p:spPr bwMode="auto">
          <a:xfrm>
            <a:off x="1030832" y="6579686"/>
            <a:ext cx="37418" cy="46906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1" y="12"/>
              </a:cxn>
              <a:cxn ang="0">
                <a:pos x="10" y="6"/>
              </a:cxn>
              <a:cxn ang="0">
                <a:pos x="12" y="0"/>
              </a:cxn>
            </a:cxnLst>
            <a:rect l="0" t="0" r="r" b="b"/>
            <a:pathLst>
              <a:path w="12" h="15">
                <a:moveTo>
                  <a:pt x="12" y="0"/>
                </a:moveTo>
                <a:cubicBezTo>
                  <a:pt x="8" y="3"/>
                  <a:pt x="0" y="9"/>
                  <a:pt x="1" y="12"/>
                </a:cubicBezTo>
                <a:cubicBezTo>
                  <a:pt x="2" y="15"/>
                  <a:pt x="8" y="9"/>
                  <a:pt x="10" y="6"/>
                </a:cubicBezTo>
                <a:cubicBezTo>
                  <a:pt x="12" y="2"/>
                  <a:pt x="12" y="0"/>
                  <a:pt x="1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87"/>
          <p:cNvSpPr>
            <a:spLocks/>
          </p:cNvSpPr>
          <p:nvPr userDrawn="1"/>
        </p:nvSpPr>
        <p:spPr bwMode="auto">
          <a:xfrm>
            <a:off x="1071412" y="6582848"/>
            <a:ext cx="15283" cy="40582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2" y="12"/>
              </a:cxn>
              <a:cxn ang="0">
                <a:pos x="4" y="4"/>
              </a:cxn>
              <a:cxn ang="0">
                <a:pos x="2" y="0"/>
              </a:cxn>
            </a:cxnLst>
            <a:rect l="0" t="0" r="r" b="b"/>
            <a:pathLst>
              <a:path w="5" h="13">
                <a:moveTo>
                  <a:pt x="2" y="0"/>
                </a:moveTo>
                <a:cubicBezTo>
                  <a:pt x="1" y="4"/>
                  <a:pt x="0" y="11"/>
                  <a:pt x="2" y="12"/>
                </a:cubicBezTo>
                <a:cubicBezTo>
                  <a:pt x="5" y="13"/>
                  <a:pt x="5" y="7"/>
                  <a:pt x="4" y="4"/>
                </a:cubicBezTo>
                <a:cubicBezTo>
                  <a:pt x="3" y="1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88"/>
          <p:cNvSpPr>
            <a:spLocks/>
          </p:cNvSpPr>
          <p:nvPr userDrawn="1"/>
        </p:nvSpPr>
        <p:spPr bwMode="auto">
          <a:xfrm>
            <a:off x="1024508" y="6564402"/>
            <a:ext cx="43742" cy="15284"/>
          </a:xfrm>
          <a:custGeom>
            <a:avLst/>
            <a:gdLst/>
            <a:ahLst/>
            <a:cxnLst>
              <a:cxn ang="0">
                <a:pos x="14" y="2"/>
              </a:cxn>
              <a:cxn ang="0">
                <a:pos x="2" y="2"/>
              </a:cxn>
              <a:cxn ang="0">
                <a:pos x="9" y="4"/>
              </a:cxn>
              <a:cxn ang="0">
                <a:pos x="14" y="2"/>
              </a:cxn>
            </a:cxnLst>
            <a:rect l="0" t="0" r="r" b="b"/>
            <a:pathLst>
              <a:path w="14" h="5">
                <a:moveTo>
                  <a:pt x="14" y="2"/>
                </a:moveTo>
                <a:cubicBezTo>
                  <a:pt x="10" y="1"/>
                  <a:pt x="3" y="0"/>
                  <a:pt x="2" y="2"/>
                </a:cubicBezTo>
                <a:cubicBezTo>
                  <a:pt x="0" y="5"/>
                  <a:pt x="6" y="5"/>
                  <a:pt x="9" y="4"/>
                </a:cubicBezTo>
                <a:cubicBezTo>
                  <a:pt x="13" y="3"/>
                  <a:pt x="14" y="2"/>
                  <a:pt x="14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89"/>
          <p:cNvSpPr>
            <a:spLocks/>
          </p:cNvSpPr>
          <p:nvPr userDrawn="1"/>
        </p:nvSpPr>
        <p:spPr bwMode="auto">
          <a:xfrm>
            <a:off x="1080371" y="6265045"/>
            <a:ext cx="1276419" cy="348898"/>
          </a:xfrm>
          <a:custGeom>
            <a:avLst/>
            <a:gdLst/>
            <a:ahLst/>
            <a:cxnLst>
              <a:cxn ang="0">
                <a:pos x="410" y="83"/>
              </a:cxn>
              <a:cxn ang="0">
                <a:pos x="381" y="112"/>
              </a:cxn>
              <a:cxn ang="0">
                <a:pos x="28" y="112"/>
              </a:cxn>
              <a:cxn ang="0">
                <a:pos x="0" y="83"/>
              </a:cxn>
              <a:cxn ang="0">
                <a:pos x="0" y="28"/>
              </a:cxn>
              <a:cxn ang="0">
                <a:pos x="28" y="0"/>
              </a:cxn>
              <a:cxn ang="0">
                <a:pos x="381" y="0"/>
              </a:cxn>
              <a:cxn ang="0">
                <a:pos x="410" y="28"/>
              </a:cxn>
              <a:cxn ang="0">
                <a:pos x="410" y="83"/>
              </a:cxn>
            </a:cxnLst>
            <a:rect l="0" t="0" r="r" b="b"/>
            <a:pathLst>
              <a:path w="410" h="112">
                <a:moveTo>
                  <a:pt x="410" y="83"/>
                </a:moveTo>
                <a:cubicBezTo>
                  <a:pt x="410" y="99"/>
                  <a:pt x="397" y="112"/>
                  <a:pt x="381" y="112"/>
                </a:cubicBezTo>
                <a:cubicBezTo>
                  <a:pt x="28" y="112"/>
                  <a:pt x="28" y="112"/>
                  <a:pt x="28" y="112"/>
                </a:cubicBezTo>
                <a:cubicBezTo>
                  <a:pt x="13" y="112"/>
                  <a:pt x="0" y="99"/>
                  <a:pt x="0" y="83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13" y="0"/>
                  <a:pt x="28" y="0"/>
                </a:cubicBezTo>
                <a:cubicBezTo>
                  <a:pt x="381" y="0"/>
                  <a:pt x="381" y="0"/>
                  <a:pt x="381" y="0"/>
                </a:cubicBezTo>
                <a:cubicBezTo>
                  <a:pt x="397" y="0"/>
                  <a:pt x="410" y="12"/>
                  <a:pt x="410" y="28"/>
                </a:cubicBezTo>
                <a:lnTo>
                  <a:pt x="410" y="8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90"/>
          <p:cNvSpPr>
            <a:spLocks noEditPoints="1"/>
          </p:cNvSpPr>
          <p:nvPr userDrawn="1"/>
        </p:nvSpPr>
        <p:spPr bwMode="auto">
          <a:xfrm>
            <a:off x="1099343" y="6280856"/>
            <a:ext cx="1245325" cy="317803"/>
          </a:xfrm>
          <a:custGeom>
            <a:avLst/>
            <a:gdLst/>
            <a:ahLst/>
            <a:cxnLst>
              <a:cxn ang="0">
                <a:pos x="396" y="72"/>
              </a:cxn>
              <a:cxn ang="0">
                <a:pos x="400" y="60"/>
              </a:cxn>
              <a:cxn ang="0">
                <a:pos x="398" y="42"/>
              </a:cxn>
              <a:cxn ang="0">
                <a:pos x="394" y="20"/>
              </a:cxn>
              <a:cxn ang="0">
                <a:pos x="394" y="14"/>
              </a:cxn>
              <a:cxn ang="0">
                <a:pos x="380" y="2"/>
              </a:cxn>
              <a:cxn ang="0">
                <a:pos x="368" y="0"/>
              </a:cxn>
              <a:cxn ang="0">
                <a:pos x="356" y="4"/>
              </a:cxn>
              <a:cxn ang="0">
                <a:pos x="336" y="4"/>
              </a:cxn>
              <a:cxn ang="0">
                <a:pos x="324" y="0"/>
              </a:cxn>
              <a:cxn ang="0">
                <a:pos x="306" y="2"/>
              </a:cxn>
              <a:cxn ang="0">
                <a:pos x="284" y="4"/>
              </a:cxn>
              <a:cxn ang="0">
                <a:pos x="278" y="2"/>
              </a:cxn>
              <a:cxn ang="0">
                <a:pos x="260" y="0"/>
              </a:cxn>
              <a:cxn ang="0">
                <a:pos x="248" y="4"/>
              </a:cxn>
              <a:cxn ang="0">
                <a:pos x="228" y="4"/>
              </a:cxn>
              <a:cxn ang="0">
                <a:pos x="216" y="0"/>
              </a:cxn>
              <a:cxn ang="0">
                <a:pos x="198" y="2"/>
              </a:cxn>
              <a:cxn ang="0">
                <a:pos x="176" y="4"/>
              </a:cxn>
              <a:cxn ang="0">
                <a:pos x="170" y="2"/>
              </a:cxn>
              <a:cxn ang="0">
                <a:pos x="152" y="0"/>
              </a:cxn>
              <a:cxn ang="0">
                <a:pos x="140" y="4"/>
              </a:cxn>
              <a:cxn ang="0">
                <a:pos x="120" y="4"/>
              </a:cxn>
              <a:cxn ang="0">
                <a:pos x="108" y="0"/>
              </a:cxn>
              <a:cxn ang="0">
                <a:pos x="90" y="2"/>
              </a:cxn>
              <a:cxn ang="0">
                <a:pos x="68" y="4"/>
              </a:cxn>
              <a:cxn ang="0">
                <a:pos x="62" y="2"/>
              </a:cxn>
              <a:cxn ang="0">
                <a:pos x="44" y="0"/>
              </a:cxn>
              <a:cxn ang="0">
                <a:pos x="32" y="4"/>
              </a:cxn>
              <a:cxn ang="0">
                <a:pos x="14" y="8"/>
              </a:cxn>
              <a:cxn ang="0">
                <a:pos x="3" y="15"/>
              </a:cxn>
              <a:cxn ang="0">
                <a:pos x="0" y="28"/>
              </a:cxn>
              <a:cxn ang="0">
                <a:pos x="2" y="45"/>
              </a:cxn>
              <a:cxn ang="0">
                <a:pos x="4" y="67"/>
              </a:cxn>
              <a:cxn ang="0">
                <a:pos x="2" y="73"/>
              </a:cxn>
              <a:cxn ang="0">
                <a:pos x="6" y="91"/>
              </a:cxn>
              <a:cxn ang="0">
                <a:pos x="18" y="95"/>
              </a:cxn>
              <a:cxn ang="0">
                <a:pos x="28" y="98"/>
              </a:cxn>
              <a:cxn ang="0">
                <a:pos x="48" y="98"/>
              </a:cxn>
              <a:cxn ang="0">
                <a:pos x="60" y="102"/>
              </a:cxn>
              <a:cxn ang="0">
                <a:pos x="78" y="100"/>
              </a:cxn>
              <a:cxn ang="0">
                <a:pos x="100" y="98"/>
              </a:cxn>
              <a:cxn ang="0">
                <a:pos x="106" y="100"/>
              </a:cxn>
              <a:cxn ang="0">
                <a:pos x="124" y="102"/>
              </a:cxn>
              <a:cxn ang="0">
                <a:pos x="136" y="98"/>
              </a:cxn>
              <a:cxn ang="0">
                <a:pos x="156" y="98"/>
              </a:cxn>
              <a:cxn ang="0">
                <a:pos x="168" y="102"/>
              </a:cxn>
              <a:cxn ang="0">
                <a:pos x="186" y="100"/>
              </a:cxn>
              <a:cxn ang="0">
                <a:pos x="208" y="98"/>
              </a:cxn>
              <a:cxn ang="0">
                <a:pos x="214" y="100"/>
              </a:cxn>
              <a:cxn ang="0">
                <a:pos x="232" y="102"/>
              </a:cxn>
              <a:cxn ang="0">
                <a:pos x="244" y="98"/>
              </a:cxn>
              <a:cxn ang="0">
                <a:pos x="264" y="98"/>
              </a:cxn>
              <a:cxn ang="0">
                <a:pos x="276" y="102"/>
              </a:cxn>
              <a:cxn ang="0">
                <a:pos x="294" y="100"/>
              </a:cxn>
              <a:cxn ang="0">
                <a:pos x="316" y="98"/>
              </a:cxn>
              <a:cxn ang="0">
                <a:pos x="322" y="100"/>
              </a:cxn>
              <a:cxn ang="0">
                <a:pos x="340" y="102"/>
              </a:cxn>
              <a:cxn ang="0">
                <a:pos x="352" y="98"/>
              </a:cxn>
              <a:cxn ang="0">
                <a:pos x="372" y="98"/>
              </a:cxn>
              <a:cxn ang="0">
                <a:pos x="385" y="98"/>
              </a:cxn>
              <a:cxn ang="0">
                <a:pos x="396" y="83"/>
              </a:cxn>
            </a:cxnLst>
            <a:rect l="0" t="0" r="r" b="b"/>
            <a:pathLst>
              <a:path w="400" h="102">
                <a:moveTo>
                  <a:pt x="396" y="74"/>
                </a:moveTo>
                <a:cubicBezTo>
                  <a:pt x="396" y="75"/>
                  <a:pt x="395" y="76"/>
                  <a:pt x="395" y="77"/>
                </a:cubicBezTo>
                <a:cubicBezTo>
                  <a:pt x="395" y="78"/>
                  <a:pt x="396" y="79"/>
                  <a:pt x="397" y="80"/>
                </a:cubicBezTo>
                <a:cubicBezTo>
                  <a:pt x="398" y="80"/>
                  <a:pt x="399" y="79"/>
                  <a:pt x="399" y="78"/>
                </a:cubicBezTo>
                <a:cubicBezTo>
                  <a:pt x="399" y="77"/>
                  <a:pt x="400" y="75"/>
                  <a:pt x="400" y="74"/>
                </a:cubicBezTo>
                <a:cubicBezTo>
                  <a:pt x="400" y="73"/>
                  <a:pt x="399" y="72"/>
                  <a:pt x="398" y="72"/>
                </a:cubicBezTo>
                <a:cubicBezTo>
                  <a:pt x="396" y="72"/>
                  <a:pt x="396" y="73"/>
                  <a:pt x="396" y="74"/>
                </a:cubicBezTo>
                <a:close/>
                <a:moveTo>
                  <a:pt x="396" y="68"/>
                </a:moveTo>
                <a:cubicBezTo>
                  <a:pt x="396" y="72"/>
                  <a:pt x="396" y="72"/>
                  <a:pt x="396" y="72"/>
                </a:cubicBezTo>
                <a:cubicBezTo>
                  <a:pt x="396" y="73"/>
                  <a:pt x="396" y="74"/>
                  <a:pt x="398" y="74"/>
                </a:cubicBezTo>
                <a:cubicBezTo>
                  <a:pt x="399" y="74"/>
                  <a:pt x="400" y="73"/>
                  <a:pt x="400" y="72"/>
                </a:cubicBezTo>
                <a:cubicBezTo>
                  <a:pt x="400" y="68"/>
                  <a:pt x="400" y="68"/>
                  <a:pt x="400" y="68"/>
                </a:cubicBezTo>
                <a:cubicBezTo>
                  <a:pt x="400" y="66"/>
                  <a:pt x="399" y="66"/>
                  <a:pt x="398" y="66"/>
                </a:cubicBezTo>
                <a:cubicBezTo>
                  <a:pt x="396" y="66"/>
                  <a:pt x="396" y="66"/>
                  <a:pt x="396" y="68"/>
                </a:cubicBezTo>
                <a:close/>
                <a:moveTo>
                  <a:pt x="396" y="56"/>
                </a:moveTo>
                <a:cubicBezTo>
                  <a:pt x="396" y="60"/>
                  <a:pt x="396" y="60"/>
                  <a:pt x="396" y="60"/>
                </a:cubicBezTo>
                <a:cubicBezTo>
                  <a:pt x="396" y="61"/>
                  <a:pt x="396" y="62"/>
                  <a:pt x="398" y="62"/>
                </a:cubicBezTo>
                <a:cubicBezTo>
                  <a:pt x="399" y="62"/>
                  <a:pt x="400" y="61"/>
                  <a:pt x="400" y="60"/>
                </a:cubicBezTo>
                <a:cubicBezTo>
                  <a:pt x="400" y="56"/>
                  <a:pt x="400" y="56"/>
                  <a:pt x="400" y="56"/>
                </a:cubicBezTo>
                <a:cubicBezTo>
                  <a:pt x="400" y="54"/>
                  <a:pt x="399" y="54"/>
                  <a:pt x="398" y="54"/>
                </a:cubicBezTo>
                <a:cubicBezTo>
                  <a:pt x="396" y="54"/>
                  <a:pt x="396" y="54"/>
                  <a:pt x="396" y="56"/>
                </a:cubicBezTo>
                <a:close/>
                <a:moveTo>
                  <a:pt x="396" y="44"/>
                </a:moveTo>
                <a:cubicBezTo>
                  <a:pt x="396" y="48"/>
                  <a:pt x="396" y="48"/>
                  <a:pt x="396" y="48"/>
                </a:cubicBezTo>
                <a:cubicBezTo>
                  <a:pt x="396" y="49"/>
                  <a:pt x="396" y="50"/>
                  <a:pt x="398" y="50"/>
                </a:cubicBezTo>
                <a:cubicBezTo>
                  <a:pt x="399" y="50"/>
                  <a:pt x="400" y="49"/>
                  <a:pt x="400" y="48"/>
                </a:cubicBezTo>
                <a:cubicBezTo>
                  <a:pt x="400" y="44"/>
                  <a:pt x="400" y="44"/>
                  <a:pt x="400" y="44"/>
                </a:cubicBezTo>
                <a:cubicBezTo>
                  <a:pt x="400" y="42"/>
                  <a:pt x="399" y="42"/>
                  <a:pt x="398" y="42"/>
                </a:cubicBezTo>
                <a:cubicBezTo>
                  <a:pt x="396" y="42"/>
                  <a:pt x="396" y="42"/>
                  <a:pt x="396" y="44"/>
                </a:cubicBezTo>
                <a:close/>
                <a:moveTo>
                  <a:pt x="396" y="32"/>
                </a:moveTo>
                <a:cubicBezTo>
                  <a:pt x="396" y="36"/>
                  <a:pt x="396" y="36"/>
                  <a:pt x="396" y="36"/>
                </a:cubicBezTo>
                <a:cubicBezTo>
                  <a:pt x="396" y="37"/>
                  <a:pt x="396" y="38"/>
                  <a:pt x="398" y="38"/>
                </a:cubicBezTo>
                <a:cubicBezTo>
                  <a:pt x="399" y="38"/>
                  <a:pt x="400" y="37"/>
                  <a:pt x="400" y="36"/>
                </a:cubicBezTo>
                <a:cubicBezTo>
                  <a:pt x="400" y="32"/>
                  <a:pt x="400" y="32"/>
                  <a:pt x="400" y="32"/>
                </a:cubicBezTo>
                <a:cubicBezTo>
                  <a:pt x="400" y="30"/>
                  <a:pt x="399" y="30"/>
                  <a:pt x="398" y="30"/>
                </a:cubicBezTo>
                <a:cubicBezTo>
                  <a:pt x="396" y="30"/>
                  <a:pt x="396" y="30"/>
                  <a:pt x="396" y="32"/>
                </a:cubicBezTo>
                <a:close/>
                <a:moveTo>
                  <a:pt x="394" y="20"/>
                </a:moveTo>
                <a:cubicBezTo>
                  <a:pt x="395" y="22"/>
                  <a:pt x="395" y="23"/>
                  <a:pt x="395" y="24"/>
                </a:cubicBezTo>
                <a:cubicBezTo>
                  <a:pt x="395" y="25"/>
                  <a:pt x="396" y="26"/>
                  <a:pt x="398" y="26"/>
                </a:cubicBezTo>
                <a:cubicBezTo>
                  <a:pt x="399" y="25"/>
                  <a:pt x="399" y="24"/>
                  <a:pt x="399" y="23"/>
                </a:cubicBezTo>
                <a:cubicBezTo>
                  <a:pt x="399" y="22"/>
                  <a:pt x="399" y="20"/>
                  <a:pt x="398" y="19"/>
                </a:cubicBezTo>
                <a:cubicBezTo>
                  <a:pt x="398" y="18"/>
                  <a:pt x="397" y="17"/>
                  <a:pt x="396" y="18"/>
                </a:cubicBezTo>
                <a:cubicBezTo>
                  <a:pt x="395" y="18"/>
                  <a:pt x="394" y="19"/>
                  <a:pt x="394" y="20"/>
                </a:cubicBezTo>
                <a:close/>
                <a:moveTo>
                  <a:pt x="388" y="11"/>
                </a:moveTo>
                <a:cubicBezTo>
                  <a:pt x="389" y="12"/>
                  <a:pt x="390" y="13"/>
                  <a:pt x="391" y="14"/>
                </a:cubicBezTo>
                <a:cubicBezTo>
                  <a:pt x="392" y="15"/>
                  <a:pt x="393" y="15"/>
                  <a:pt x="394" y="14"/>
                </a:cubicBezTo>
                <a:cubicBezTo>
                  <a:pt x="395" y="14"/>
                  <a:pt x="395" y="12"/>
                  <a:pt x="394" y="11"/>
                </a:cubicBezTo>
                <a:cubicBezTo>
                  <a:pt x="393" y="10"/>
                  <a:pt x="392" y="9"/>
                  <a:pt x="391" y="8"/>
                </a:cubicBezTo>
                <a:cubicBezTo>
                  <a:pt x="391" y="7"/>
                  <a:pt x="389" y="7"/>
                  <a:pt x="388" y="8"/>
                </a:cubicBezTo>
                <a:cubicBezTo>
                  <a:pt x="388" y="9"/>
                  <a:pt x="388" y="10"/>
                  <a:pt x="388" y="11"/>
                </a:cubicBezTo>
                <a:close/>
                <a:moveTo>
                  <a:pt x="379" y="5"/>
                </a:moveTo>
                <a:cubicBezTo>
                  <a:pt x="380" y="6"/>
                  <a:pt x="381" y="6"/>
                  <a:pt x="383" y="7"/>
                </a:cubicBezTo>
                <a:cubicBezTo>
                  <a:pt x="384" y="7"/>
                  <a:pt x="385" y="7"/>
                  <a:pt x="385" y="6"/>
                </a:cubicBezTo>
                <a:cubicBezTo>
                  <a:pt x="386" y="5"/>
                  <a:pt x="385" y="4"/>
                  <a:pt x="384" y="3"/>
                </a:cubicBezTo>
                <a:cubicBezTo>
                  <a:pt x="383" y="3"/>
                  <a:pt x="382" y="2"/>
                  <a:pt x="380" y="2"/>
                </a:cubicBezTo>
                <a:cubicBezTo>
                  <a:pt x="379" y="1"/>
                  <a:pt x="378" y="2"/>
                  <a:pt x="378" y="3"/>
                </a:cubicBezTo>
                <a:cubicBezTo>
                  <a:pt x="378" y="4"/>
                  <a:pt x="378" y="5"/>
                  <a:pt x="379" y="5"/>
                </a:cubicBezTo>
                <a:close/>
                <a:moveTo>
                  <a:pt x="368" y="4"/>
                </a:moveTo>
                <a:cubicBezTo>
                  <a:pt x="372" y="4"/>
                  <a:pt x="372" y="4"/>
                  <a:pt x="372" y="4"/>
                </a:cubicBezTo>
                <a:cubicBezTo>
                  <a:pt x="372" y="4"/>
                  <a:pt x="372" y="4"/>
                  <a:pt x="372" y="4"/>
                </a:cubicBezTo>
                <a:cubicBezTo>
                  <a:pt x="373" y="4"/>
                  <a:pt x="374" y="3"/>
                  <a:pt x="374" y="2"/>
                </a:cubicBezTo>
                <a:cubicBezTo>
                  <a:pt x="374" y="1"/>
                  <a:pt x="373" y="0"/>
                  <a:pt x="372" y="0"/>
                </a:cubicBezTo>
                <a:cubicBezTo>
                  <a:pt x="372" y="0"/>
                  <a:pt x="372" y="0"/>
                  <a:pt x="372" y="0"/>
                </a:cubicBezTo>
                <a:cubicBezTo>
                  <a:pt x="368" y="0"/>
                  <a:pt x="368" y="0"/>
                  <a:pt x="368" y="0"/>
                </a:cubicBezTo>
                <a:cubicBezTo>
                  <a:pt x="367" y="0"/>
                  <a:pt x="366" y="1"/>
                  <a:pt x="366" y="2"/>
                </a:cubicBezTo>
                <a:cubicBezTo>
                  <a:pt x="366" y="3"/>
                  <a:pt x="367" y="4"/>
                  <a:pt x="368" y="4"/>
                </a:cubicBezTo>
                <a:close/>
                <a:moveTo>
                  <a:pt x="356" y="4"/>
                </a:moveTo>
                <a:cubicBezTo>
                  <a:pt x="360" y="4"/>
                  <a:pt x="360" y="4"/>
                  <a:pt x="360" y="4"/>
                </a:cubicBezTo>
                <a:cubicBezTo>
                  <a:pt x="361" y="4"/>
                  <a:pt x="362" y="3"/>
                  <a:pt x="362" y="2"/>
                </a:cubicBezTo>
                <a:cubicBezTo>
                  <a:pt x="362" y="1"/>
                  <a:pt x="361" y="0"/>
                  <a:pt x="360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55" y="0"/>
                  <a:pt x="354" y="1"/>
                  <a:pt x="354" y="2"/>
                </a:cubicBezTo>
                <a:cubicBezTo>
                  <a:pt x="354" y="3"/>
                  <a:pt x="355" y="4"/>
                  <a:pt x="356" y="4"/>
                </a:cubicBezTo>
                <a:close/>
                <a:moveTo>
                  <a:pt x="344" y="4"/>
                </a:moveTo>
                <a:cubicBezTo>
                  <a:pt x="348" y="4"/>
                  <a:pt x="348" y="4"/>
                  <a:pt x="348" y="4"/>
                </a:cubicBezTo>
                <a:cubicBezTo>
                  <a:pt x="349" y="4"/>
                  <a:pt x="350" y="3"/>
                  <a:pt x="350" y="2"/>
                </a:cubicBezTo>
                <a:cubicBezTo>
                  <a:pt x="350" y="1"/>
                  <a:pt x="349" y="0"/>
                  <a:pt x="348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43" y="0"/>
                  <a:pt x="342" y="1"/>
                  <a:pt x="342" y="2"/>
                </a:cubicBezTo>
                <a:cubicBezTo>
                  <a:pt x="342" y="3"/>
                  <a:pt x="343" y="4"/>
                  <a:pt x="344" y="4"/>
                </a:cubicBezTo>
                <a:close/>
                <a:moveTo>
                  <a:pt x="332" y="4"/>
                </a:moveTo>
                <a:cubicBezTo>
                  <a:pt x="336" y="4"/>
                  <a:pt x="336" y="4"/>
                  <a:pt x="336" y="4"/>
                </a:cubicBezTo>
                <a:cubicBezTo>
                  <a:pt x="337" y="4"/>
                  <a:pt x="338" y="3"/>
                  <a:pt x="338" y="2"/>
                </a:cubicBezTo>
                <a:cubicBezTo>
                  <a:pt x="338" y="1"/>
                  <a:pt x="337" y="0"/>
                  <a:pt x="336" y="0"/>
                </a:cubicBezTo>
                <a:cubicBezTo>
                  <a:pt x="332" y="0"/>
                  <a:pt x="332" y="0"/>
                  <a:pt x="332" y="0"/>
                </a:cubicBezTo>
                <a:cubicBezTo>
                  <a:pt x="331" y="0"/>
                  <a:pt x="330" y="1"/>
                  <a:pt x="330" y="2"/>
                </a:cubicBezTo>
                <a:cubicBezTo>
                  <a:pt x="330" y="3"/>
                  <a:pt x="331" y="4"/>
                  <a:pt x="332" y="4"/>
                </a:cubicBezTo>
                <a:close/>
                <a:moveTo>
                  <a:pt x="320" y="4"/>
                </a:moveTo>
                <a:cubicBezTo>
                  <a:pt x="324" y="4"/>
                  <a:pt x="324" y="4"/>
                  <a:pt x="324" y="4"/>
                </a:cubicBezTo>
                <a:cubicBezTo>
                  <a:pt x="325" y="4"/>
                  <a:pt x="326" y="3"/>
                  <a:pt x="326" y="2"/>
                </a:cubicBezTo>
                <a:cubicBezTo>
                  <a:pt x="326" y="1"/>
                  <a:pt x="325" y="0"/>
                  <a:pt x="324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19" y="0"/>
                  <a:pt x="318" y="1"/>
                  <a:pt x="318" y="2"/>
                </a:cubicBezTo>
                <a:cubicBezTo>
                  <a:pt x="318" y="3"/>
                  <a:pt x="319" y="4"/>
                  <a:pt x="320" y="4"/>
                </a:cubicBezTo>
                <a:close/>
                <a:moveTo>
                  <a:pt x="308" y="4"/>
                </a:moveTo>
                <a:cubicBezTo>
                  <a:pt x="312" y="4"/>
                  <a:pt x="312" y="4"/>
                  <a:pt x="312" y="4"/>
                </a:cubicBezTo>
                <a:cubicBezTo>
                  <a:pt x="313" y="4"/>
                  <a:pt x="314" y="3"/>
                  <a:pt x="314" y="2"/>
                </a:cubicBezTo>
                <a:cubicBezTo>
                  <a:pt x="314" y="1"/>
                  <a:pt x="313" y="0"/>
                  <a:pt x="312" y="0"/>
                </a:cubicBezTo>
                <a:cubicBezTo>
                  <a:pt x="308" y="0"/>
                  <a:pt x="308" y="0"/>
                  <a:pt x="308" y="0"/>
                </a:cubicBezTo>
                <a:cubicBezTo>
                  <a:pt x="307" y="0"/>
                  <a:pt x="306" y="1"/>
                  <a:pt x="306" y="2"/>
                </a:cubicBezTo>
                <a:cubicBezTo>
                  <a:pt x="306" y="3"/>
                  <a:pt x="307" y="4"/>
                  <a:pt x="308" y="4"/>
                </a:cubicBezTo>
                <a:close/>
                <a:moveTo>
                  <a:pt x="296" y="4"/>
                </a:moveTo>
                <a:cubicBezTo>
                  <a:pt x="300" y="4"/>
                  <a:pt x="300" y="4"/>
                  <a:pt x="300" y="4"/>
                </a:cubicBezTo>
                <a:cubicBezTo>
                  <a:pt x="301" y="4"/>
                  <a:pt x="302" y="3"/>
                  <a:pt x="302" y="2"/>
                </a:cubicBezTo>
                <a:cubicBezTo>
                  <a:pt x="302" y="1"/>
                  <a:pt x="301" y="0"/>
                  <a:pt x="300" y="0"/>
                </a:cubicBezTo>
                <a:cubicBezTo>
                  <a:pt x="296" y="0"/>
                  <a:pt x="296" y="0"/>
                  <a:pt x="296" y="0"/>
                </a:cubicBezTo>
                <a:cubicBezTo>
                  <a:pt x="295" y="0"/>
                  <a:pt x="294" y="1"/>
                  <a:pt x="294" y="2"/>
                </a:cubicBezTo>
                <a:cubicBezTo>
                  <a:pt x="294" y="3"/>
                  <a:pt x="295" y="4"/>
                  <a:pt x="296" y="4"/>
                </a:cubicBezTo>
                <a:close/>
                <a:moveTo>
                  <a:pt x="284" y="4"/>
                </a:moveTo>
                <a:cubicBezTo>
                  <a:pt x="288" y="4"/>
                  <a:pt x="288" y="4"/>
                  <a:pt x="288" y="4"/>
                </a:cubicBezTo>
                <a:cubicBezTo>
                  <a:pt x="289" y="4"/>
                  <a:pt x="290" y="3"/>
                  <a:pt x="290" y="2"/>
                </a:cubicBezTo>
                <a:cubicBezTo>
                  <a:pt x="290" y="1"/>
                  <a:pt x="289" y="0"/>
                  <a:pt x="288" y="0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2" y="1"/>
                  <a:pt x="282" y="2"/>
                </a:cubicBezTo>
                <a:cubicBezTo>
                  <a:pt x="282" y="3"/>
                  <a:pt x="283" y="4"/>
                  <a:pt x="284" y="4"/>
                </a:cubicBezTo>
                <a:close/>
                <a:moveTo>
                  <a:pt x="272" y="4"/>
                </a:moveTo>
                <a:cubicBezTo>
                  <a:pt x="276" y="4"/>
                  <a:pt x="276" y="4"/>
                  <a:pt x="276" y="4"/>
                </a:cubicBezTo>
                <a:cubicBezTo>
                  <a:pt x="277" y="4"/>
                  <a:pt x="278" y="3"/>
                  <a:pt x="278" y="2"/>
                </a:cubicBezTo>
                <a:cubicBezTo>
                  <a:pt x="278" y="1"/>
                  <a:pt x="277" y="0"/>
                  <a:pt x="276" y="0"/>
                </a:cubicBezTo>
                <a:cubicBezTo>
                  <a:pt x="272" y="0"/>
                  <a:pt x="272" y="0"/>
                  <a:pt x="272" y="0"/>
                </a:cubicBezTo>
                <a:cubicBezTo>
                  <a:pt x="271" y="0"/>
                  <a:pt x="270" y="1"/>
                  <a:pt x="270" y="2"/>
                </a:cubicBezTo>
                <a:cubicBezTo>
                  <a:pt x="270" y="3"/>
                  <a:pt x="271" y="4"/>
                  <a:pt x="272" y="4"/>
                </a:cubicBezTo>
                <a:close/>
                <a:moveTo>
                  <a:pt x="260" y="4"/>
                </a:moveTo>
                <a:cubicBezTo>
                  <a:pt x="264" y="4"/>
                  <a:pt x="264" y="4"/>
                  <a:pt x="264" y="4"/>
                </a:cubicBezTo>
                <a:cubicBezTo>
                  <a:pt x="265" y="4"/>
                  <a:pt x="266" y="3"/>
                  <a:pt x="266" y="2"/>
                </a:cubicBezTo>
                <a:cubicBezTo>
                  <a:pt x="266" y="1"/>
                  <a:pt x="265" y="0"/>
                  <a:pt x="264" y="0"/>
                </a:cubicBezTo>
                <a:cubicBezTo>
                  <a:pt x="260" y="0"/>
                  <a:pt x="260" y="0"/>
                  <a:pt x="260" y="0"/>
                </a:cubicBezTo>
                <a:cubicBezTo>
                  <a:pt x="259" y="0"/>
                  <a:pt x="258" y="1"/>
                  <a:pt x="258" y="2"/>
                </a:cubicBezTo>
                <a:cubicBezTo>
                  <a:pt x="258" y="3"/>
                  <a:pt x="259" y="4"/>
                  <a:pt x="260" y="4"/>
                </a:cubicBezTo>
                <a:close/>
                <a:moveTo>
                  <a:pt x="248" y="4"/>
                </a:moveTo>
                <a:cubicBezTo>
                  <a:pt x="252" y="4"/>
                  <a:pt x="252" y="4"/>
                  <a:pt x="252" y="4"/>
                </a:cubicBezTo>
                <a:cubicBezTo>
                  <a:pt x="253" y="4"/>
                  <a:pt x="254" y="3"/>
                  <a:pt x="254" y="2"/>
                </a:cubicBezTo>
                <a:cubicBezTo>
                  <a:pt x="254" y="1"/>
                  <a:pt x="253" y="0"/>
                  <a:pt x="252" y="0"/>
                </a:cubicBezTo>
                <a:cubicBezTo>
                  <a:pt x="248" y="0"/>
                  <a:pt x="248" y="0"/>
                  <a:pt x="248" y="0"/>
                </a:cubicBezTo>
                <a:cubicBezTo>
                  <a:pt x="247" y="0"/>
                  <a:pt x="246" y="1"/>
                  <a:pt x="246" y="2"/>
                </a:cubicBezTo>
                <a:cubicBezTo>
                  <a:pt x="246" y="3"/>
                  <a:pt x="247" y="4"/>
                  <a:pt x="248" y="4"/>
                </a:cubicBezTo>
                <a:close/>
                <a:moveTo>
                  <a:pt x="236" y="4"/>
                </a:moveTo>
                <a:cubicBezTo>
                  <a:pt x="240" y="4"/>
                  <a:pt x="240" y="4"/>
                  <a:pt x="240" y="4"/>
                </a:cubicBezTo>
                <a:cubicBezTo>
                  <a:pt x="241" y="4"/>
                  <a:pt x="242" y="3"/>
                  <a:pt x="242" y="2"/>
                </a:cubicBezTo>
                <a:cubicBezTo>
                  <a:pt x="242" y="1"/>
                  <a:pt x="241" y="0"/>
                  <a:pt x="240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35" y="0"/>
                  <a:pt x="234" y="1"/>
                  <a:pt x="234" y="2"/>
                </a:cubicBezTo>
                <a:cubicBezTo>
                  <a:pt x="234" y="3"/>
                  <a:pt x="235" y="4"/>
                  <a:pt x="236" y="4"/>
                </a:cubicBezTo>
                <a:close/>
                <a:moveTo>
                  <a:pt x="224" y="4"/>
                </a:moveTo>
                <a:cubicBezTo>
                  <a:pt x="228" y="4"/>
                  <a:pt x="228" y="4"/>
                  <a:pt x="228" y="4"/>
                </a:cubicBezTo>
                <a:cubicBezTo>
                  <a:pt x="229" y="4"/>
                  <a:pt x="230" y="3"/>
                  <a:pt x="230" y="2"/>
                </a:cubicBezTo>
                <a:cubicBezTo>
                  <a:pt x="230" y="1"/>
                  <a:pt x="229" y="0"/>
                  <a:pt x="228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3" y="0"/>
                  <a:pt x="222" y="1"/>
                  <a:pt x="222" y="2"/>
                </a:cubicBezTo>
                <a:cubicBezTo>
                  <a:pt x="222" y="3"/>
                  <a:pt x="223" y="4"/>
                  <a:pt x="224" y="4"/>
                </a:cubicBezTo>
                <a:close/>
                <a:moveTo>
                  <a:pt x="212" y="4"/>
                </a:moveTo>
                <a:cubicBezTo>
                  <a:pt x="216" y="4"/>
                  <a:pt x="216" y="4"/>
                  <a:pt x="216" y="4"/>
                </a:cubicBezTo>
                <a:cubicBezTo>
                  <a:pt x="217" y="4"/>
                  <a:pt x="218" y="3"/>
                  <a:pt x="218" y="2"/>
                </a:cubicBezTo>
                <a:cubicBezTo>
                  <a:pt x="218" y="1"/>
                  <a:pt x="217" y="0"/>
                  <a:pt x="216" y="0"/>
                </a:cubicBezTo>
                <a:cubicBezTo>
                  <a:pt x="212" y="0"/>
                  <a:pt x="212" y="0"/>
                  <a:pt x="212" y="0"/>
                </a:cubicBezTo>
                <a:cubicBezTo>
                  <a:pt x="211" y="0"/>
                  <a:pt x="210" y="1"/>
                  <a:pt x="210" y="2"/>
                </a:cubicBezTo>
                <a:cubicBezTo>
                  <a:pt x="210" y="3"/>
                  <a:pt x="211" y="4"/>
                  <a:pt x="212" y="4"/>
                </a:cubicBezTo>
                <a:close/>
                <a:moveTo>
                  <a:pt x="200" y="4"/>
                </a:moveTo>
                <a:cubicBezTo>
                  <a:pt x="204" y="4"/>
                  <a:pt x="204" y="4"/>
                  <a:pt x="204" y="4"/>
                </a:cubicBezTo>
                <a:cubicBezTo>
                  <a:pt x="205" y="4"/>
                  <a:pt x="206" y="3"/>
                  <a:pt x="206" y="2"/>
                </a:cubicBezTo>
                <a:cubicBezTo>
                  <a:pt x="206" y="1"/>
                  <a:pt x="205" y="0"/>
                  <a:pt x="204" y="0"/>
                </a:cubicBezTo>
                <a:cubicBezTo>
                  <a:pt x="200" y="0"/>
                  <a:pt x="200" y="0"/>
                  <a:pt x="200" y="0"/>
                </a:cubicBezTo>
                <a:cubicBezTo>
                  <a:pt x="199" y="0"/>
                  <a:pt x="198" y="1"/>
                  <a:pt x="198" y="2"/>
                </a:cubicBezTo>
                <a:cubicBezTo>
                  <a:pt x="198" y="3"/>
                  <a:pt x="199" y="4"/>
                  <a:pt x="200" y="4"/>
                </a:cubicBezTo>
                <a:close/>
                <a:moveTo>
                  <a:pt x="188" y="4"/>
                </a:moveTo>
                <a:cubicBezTo>
                  <a:pt x="192" y="4"/>
                  <a:pt x="192" y="4"/>
                  <a:pt x="192" y="4"/>
                </a:cubicBezTo>
                <a:cubicBezTo>
                  <a:pt x="193" y="4"/>
                  <a:pt x="194" y="3"/>
                  <a:pt x="194" y="2"/>
                </a:cubicBezTo>
                <a:cubicBezTo>
                  <a:pt x="194" y="1"/>
                  <a:pt x="193" y="0"/>
                  <a:pt x="192" y="0"/>
                </a:cubicBezTo>
                <a:cubicBezTo>
                  <a:pt x="188" y="0"/>
                  <a:pt x="188" y="0"/>
                  <a:pt x="188" y="0"/>
                </a:cubicBezTo>
                <a:cubicBezTo>
                  <a:pt x="187" y="0"/>
                  <a:pt x="186" y="1"/>
                  <a:pt x="186" y="2"/>
                </a:cubicBezTo>
                <a:cubicBezTo>
                  <a:pt x="186" y="3"/>
                  <a:pt x="187" y="4"/>
                  <a:pt x="188" y="4"/>
                </a:cubicBezTo>
                <a:close/>
                <a:moveTo>
                  <a:pt x="176" y="4"/>
                </a:moveTo>
                <a:cubicBezTo>
                  <a:pt x="180" y="4"/>
                  <a:pt x="180" y="4"/>
                  <a:pt x="180" y="4"/>
                </a:cubicBezTo>
                <a:cubicBezTo>
                  <a:pt x="181" y="4"/>
                  <a:pt x="182" y="3"/>
                  <a:pt x="182" y="2"/>
                </a:cubicBezTo>
                <a:cubicBezTo>
                  <a:pt x="182" y="1"/>
                  <a:pt x="181" y="0"/>
                  <a:pt x="180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5" y="0"/>
                  <a:pt x="174" y="1"/>
                  <a:pt x="174" y="2"/>
                </a:cubicBezTo>
                <a:cubicBezTo>
                  <a:pt x="174" y="3"/>
                  <a:pt x="175" y="4"/>
                  <a:pt x="176" y="4"/>
                </a:cubicBezTo>
                <a:close/>
                <a:moveTo>
                  <a:pt x="164" y="4"/>
                </a:moveTo>
                <a:cubicBezTo>
                  <a:pt x="168" y="4"/>
                  <a:pt x="168" y="4"/>
                  <a:pt x="168" y="4"/>
                </a:cubicBezTo>
                <a:cubicBezTo>
                  <a:pt x="169" y="4"/>
                  <a:pt x="170" y="3"/>
                  <a:pt x="170" y="2"/>
                </a:cubicBezTo>
                <a:cubicBezTo>
                  <a:pt x="170" y="1"/>
                  <a:pt x="169" y="0"/>
                  <a:pt x="168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3" y="0"/>
                  <a:pt x="162" y="1"/>
                  <a:pt x="162" y="2"/>
                </a:cubicBezTo>
                <a:cubicBezTo>
                  <a:pt x="162" y="3"/>
                  <a:pt x="163" y="4"/>
                  <a:pt x="164" y="4"/>
                </a:cubicBezTo>
                <a:close/>
                <a:moveTo>
                  <a:pt x="152" y="4"/>
                </a:moveTo>
                <a:cubicBezTo>
                  <a:pt x="156" y="4"/>
                  <a:pt x="156" y="4"/>
                  <a:pt x="156" y="4"/>
                </a:cubicBezTo>
                <a:cubicBezTo>
                  <a:pt x="157" y="4"/>
                  <a:pt x="158" y="3"/>
                  <a:pt x="158" y="2"/>
                </a:cubicBezTo>
                <a:cubicBezTo>
                  <a:pt x="158" y="1"/>
                  <a:pt x="157" y="0"/>
                  <a:pt x="156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1" y="0"/>
                  <a:pt x="150" y="1"/>
                  <a:pt x="150" y="2"/>
                </a:cubicBezTo>
                <a:cubicBezTo>
                  <a:pt x="150" y="3"/>
                  <a:pt x="151" y="4"/>
                  <a:pt x="152" y="4"/>
                </a:cubicBezTo>
                <a:close/>
                <a:moveTo>
                  <a:pt x="140" y="4"/>
                </a:moveTo>
                <a:cubicBezTo>
                  <a:pt x="144" y="4"/>
                  <a:pt x="144" y="4"/>
                  <a:pt x="144" y="4"/>
                </a:cubicBezTo>
                <a:cubicBezTo>
                  <a:pt x="145" y="4"/>
                  <a:pt x="146" y="3"/>
                  <a:pt x="146" y="2"/>
                </a:cubicBezTo>
                <a:cubicBezTo>
                  <a:pt x="146" y="1"/>
                  <a:pt x="145" y="0"/>
                  <a:pt x="144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39" y="0"/>
                  <a:pt x="138" y="1"/>
                  <a:pt x="138" y="2"/>
                </a:cubicBezTo>
                <a:cubicBezTo>
                  <a:pt x="138" y="3"/>
                  <a:pt x="139" y="4"/>
                  <a:pt x="140" y="4"/>
                </a:cubicBezTo>
                <a:close/>
                <a:moveTo>
                  <a:pt x="128" y="4"/>
                </a:moveTo>
                <a:cubicBezTo>
                  <a:pt x="132" y="4"/>
                  <a:pt x="132" y="4"/>
                  <a:pt x="132" y="4"/>
                </a:cubicBezTo>
                <a:cubicBezTo>
                  <a:pt x="133" y="4"/>
                  <a:pt x="134" y="3"/>
                  <a:pt x="134" y="2"/>
                </a:cubicBezTo>
                <a:cubicBezTo>
                  <a:pt x="134" y="1"/>
                  <a:pt x="133" y="0"/>
                  <a:pt x="132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7" y="0"/>
                  <a:pt x="126" y="1"/>
                  <a:pt x="126" y="2"/>
                </a:cubicBezTo>
                <a:cubicBezTo>
                  <a:pt x="126" y="3"/>
                  <a:pt x="127" y="4"/>
                  <a:pt x="128" y="4"/>
                </a:cubicBezTo>
                <a:close/>
                <a:moveTo>
                  <a:pt x="116" y="4"/>
                </a:moveTo>
                <a:cubicBezTo>
                  <a:pt x="120" y="4"/>
                  <a:pt x="120" y="4"/>
                  <a:pt x="120" y="4"/>
                </a:cubicBezTo>
                <a:cubicBezTo>
                  <a:pt x="121" y="4"/>
                  <a:pt x="122" y="3"/>
                  <a:pt x="122" y="2"/>
                </a:cubicBezTo>
                <a:cubicBezTo>
                  <a:pt x="122" y="1"/>
                  <a:pt x="121" y="0"/>
                  <a:pt x="120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5" y="0"/>
                  <a:pt x="114" y="1"/>
                  <a:pt x="114" y="2"/>
                </a:cubicBezTo>
                <a:cubicBezTo>
                  <a:pt x="114" y="3"/>
                  <a:pt x="115" y="4"/>
                  <a:pt x="116" y="4"/>
                </a:cubicBezTo>
                <a:close/>
                <a:moveTo>
                  <a:pt x="104" y="4"/>
                </a:moveTo>
                <a:cubicBezTo>
                  <a:pt x="108" y="4"/>
                  <a:pt x="108" y="4"/>
                  <a:pt x="108" y="4"/>
                </a:cubicBezTo>
                <a:cubicBezTo>
                  <a:pt x="109" y="4"/>
                  <a:pt x="110" y="3"/>
                  <a:pt x="110" y="2"/>
                </a:cubicBezTo>
                <a:cubicBezTo>
                  <a:pt x="110" y="1"/>
                  <a:pt x="109" y="0"/>
                  <a:pt x="108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3" y="0"/>
                  <a:pt x="102" y="1"/>
                  <a:pt x="102" y="2"/>
                </a:cubicBezTo>
                <a:cubicBezTo>
                  <a:pt x="102" y="3"/>
                  <a:pt x="103" y="4"/>
                  <a:pt x="104" y="4"/>
                </a:cubicBezTo>
                <a:close/>
                <a:moveTo>
                  <a:pt x="92" y="4"/>
                </a:moveTo>
                <a:cubicBezTo>
                  <a:pt x="96" y="4"/>
                  <a:pt x="96" y="4"/>
                  <a:pt x="96" y="4"/>
                </a:cubicBezTo>
                <a:cubicBezTo>
                  <a:pt x="97" y="4"/>
                  <a:pt x="98" y="3"/>
                  <a:pt x="98" y="2"/>
                </a:cubicBezTo>
                <a:cubicBezTo>
                  <a:pt x="98" y="1"/>
                  <a:pt x="97" y="0"/>
                  <a:pt x="96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91" y="0"/>
                  <a:pt x="90" y="1"/>
                  <a:pt x="90" y="2"/>
                </a:cubicBezTo>
                <a:cubicBezTo>
                  <a:pt x="90" y="3"/>
                  <a:pt x="91" y="4"/>
                  <a:pt x="92" y="4"/>
                </a:cubicBezTo>
                <a:close/>
                <a:moveTo>
                  <a:pt x="80" y="4"/>
                </a:moveTo>
                <a:cubicBezTo>
                  <a:pt x="84" y="4"/>
                  <a:pt x="84" y="4"/>
                  <a:pt x="84" y="4"/>
                </a:cubicBezTo>
                <a:cubicBezTo>
                  <a:pt x="85" y="4"/>
                  <a:pt x="86" y="3"/>
                  <a:pt x="86" y="2"/>
                </a:cubicBezTo>
                <a:cubicBezTo>
                  <a:pt x="86" y="1"/>
                  <a:pt x="85" y="0"/>
                  <a:pt x="84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79" y="0"/>
                  <a:pt x="78" y="1"/>
                  <a:pt x="78" y="2"/>
                </a:cubicBezTo>
                <a:cubicBezTo>
                  <a:pt x="78" y="3"/>
                  <a:pt x="79" y="4"/>
                  <a:pt x="80" y="4"/>
                </a:cubicBezTo>
                <a:close/>
                <a:moveTo>
                  <a:pt x="68" y="4"/>
                </a:moveTo>
                <a:cubicBezTo>
                  <a:pt x="72" y="4"/>
                  <a:pt x="72" y="4"/>
                  <a:pt x="72" y="4"/>
                </a:cubicBezTo>
                <a:cubicBezTo>
                  <a:pt x="73" y="4"/>
                  <a:pt x="74" y="3"/>
                  <a:pt x="74" y="2"/>
                </a:cubicBezTo>
                <a:cubicBezTo>
                  <a:pt x="74" y="1"/>
                  <a:pt x="73" y="0"/>
                  <a:pt x="72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67" y="0"/>
                  <a:pt x="66" y="1"/>
                  <a:pt x="66" y="2"/>
                </a:cubicBezTo>
                <a:cubicBezTo>
                  <a:pt x="66" y="3"/>
                  <a:pt x="67" y="4"/>
                  <a:pt x="68" y="4"/>
                </a:cubicBezTo>
                <a:close/>
                <a:moveTo>
                  <a:pt x="56" y="4"/>
                </a:moveTo>
                <a:cubicBezTo>
                  <a:pt x="60" y="4"/>
                  <a:pt x="60" y="4"/>
                  <a:pt x="60" y="4"/>
                </a:cubicBezTo>
                <a:cubicBezTo>
                  <a:pt x="61" y="4"/>
                  <a:pt x="62" y="3"/>
                  <a:pt x="62" y="2"/>
                </a:cubicBezTo>
                <a:cubicBezTo>
                  <a:pt x="62" y="1"/>
                  <a:pt x="61" y="0"/>
                  <a:pt x="60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5" y="0"/>
                  <a:pt x="54" y="1"/>
                  <a:pt x="54" y="2"/>
                </a:cubicBezTo>
                <a:cubicBezTo>
                  <a:pt x="54" y="3"/>
                  <a:pt x="55" y="4"/>
                  <a:pt x="56" y="4"/>
                </a:cubicBezTo>
                <a:close/>
                <a:moveTo>
                  <a:pt x="44" y="4"/>
                </a:moveTo>
                <a:cubicBezTo>
                  <a:pt x="48" y="4"/>
                  <a:pt x="48" y="4"/>
                  <a:pt x="48" y="4"/>
                </a:cubicBezTo>
                <a:cubicBezTo>
                  <a:pt x="49" y="4"/>
                  <a:pt x="50" y="3"/>
                  <a:pt x="50" y="2"/>
                </a:cubicBezTo>
                <a:cubicBezTo>
                  <a:pt x="50" y="1"/>
                  <a:pt x="49" y="0"/>
                  <a:pt x="48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2" y="1"/>
                  <a:pt x="42" y="2"/>
                </a:cubicBezTo>
                <a:cubicBezTo>
                  <a:pt x="42" y="3"/>
                  <a:pt x="43" y="4"/>
                  <a:pt x="44" y="4"/>
                </a:cubicBezTo>
                <a:close/>
                <a:moveTo>
                  <a:pt x="32" y="4"/>
                </a:moveTo>
                <a:cubicBezTo>
                  <a:pt x="36" y="4"/>
                  <a:pt x="36" y="4"/>
                  <a:pt x="36" y="4"/>
                </a:cubicBezTo>
                <a:cubicBezTo>
                  <a:pt x="37" y="4"/>
                  <a:pt x="38" y="3"/>
                  <a:pt x="38" y="2"/>
                </a:cubicBezTo>
                <a:cubicBezTo>
                  <a:pt x="38" y="1"/>
                  <a:pt x="37" y="0"/>
                  <a:pt x="36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1" y="0"/>
                  <a:pt x="30" y="1"/>
                  <a:pt x="30" y="2"/>
                </a:cubicBezTo>
                <a:cubicBezTo>
                  <a:pt x="30" y="3"/>
                  <a:pt x="31" y="4"/>
                  <a:pt x="32" y="4"/>
                </a:cubicBezTo>
                <a:close/>
                <a:moveTo>
                  <a:pt x="21" y="5"/>
                </a:moveTo>
                <a:cubicBezTo>
                  <a:pt x="22" y="5"/>
                  <a:pt x="23" y="5"/>
                  <a:pt x="24" y="4"/>
                </a:cubicBezTo>
                <a:cubicBezTo>
                  <a:pt x="25" y="4"/>
                  <a:pt x="26" y="3"/>
                  <a:pt x="26" y="2"/>
                </a:cubicBezTo>
                <a:cubicBezTo>
                  <a:pt x="26" y="1"/>
                  <a:pt x="25" y="0"/>
                  <a:pt x="24" y="0"/>
                </a:cubicBezTo>
                <a:cubicBezTo>
                  <a:pt x="22" y="1"/>
                  <a:pt x="21" y="1"/>
                  <a:pt x="19" y="1"/>
                </a:cubicBezTo>
                <a:cubicBezTo>
                  <a:pt x="18" y="2"/>
                  <a:pt x="18" y="3"/>
                  <a:pt x="18" y="4"/>
                </a:cubicBezTo>
                <a:cubicBezTo>
                  <a:pt x="18" y="5"/>
                  <a:pt x="20" y="6"/>
                  <a:pt x="21" y="5"/>
                </a:cubicBezTo>
                <a:close/>
                <a:moveTo>
                  <a:pt x="11" y="11"/>
                </a:moveTo>
                <a:cubicBezTo>
                  <a:pt x="12" y="10"/>
                  <a:pt x="13" y="9"/>
                  <a:pt x="14" y="8"/>
                </a:cubicBezTo>
                <a:cubicBezTo>
                  <a:pt x="15" y="8"/>
                  <a:pt x="15" y="7"/>
                  <a:pt x="14" y="6"/>
                </a:cubicBezTo>
                <a:cubicBezTo>
                  <a:pt x="14" y="5"/>
                  <a:pt x="13" y="5"/>
                  <a:pt x="12" y="5"/>
                </a:cubicBezTo>
                <a:cubicBezTo>
                  <a:pt x="11" y="6"/>
                  <a:pt x="9" y="7"/>
                  <a:pt x="8" y="8"/>
                </a:cubicBezTo>
                <a:cubicBezTo>
                  <a:pt x="8" y="9"/>
                  <a:pt x="8" y="10"/>
                  <a:pt x="8" y="11"/>
                </a:cubicBezTo>
                <a:cubicBezTo>
                  <a:pt x="9" y="11"/>
                  <a:pt x="10" y="12"/>
                  <a:pt x="11" y="11"/>
                </a:cubicBezTo>
                <a:close/>
                <a:moveTo>
                  <a:pt x="5" y="20"/>
                </a:moveTo>
                <a:cubicBezTo>
                  <a:pt x="6" y="19"/>
                  <a:pt x="6" y="18"/>
                  <a:pt x="7" y="17"/>
                </a:cubicBezTo>
                <a:cubicBezTo>
                  <a:pt x="7" y="16"/>
                  <a:pt x="7" y="14"/>
                  <a:pt x="6" y="14"/>
                </a:cubicBezTo>
                <a:cubicBezTo>
                  <a:pt x="5" y="13"/>
                  <a:pt x="4" y="14"/>
                  <a:pt x="3" y="15"/>
                </a:cubicBezTo>
                <a:cubicBezTo>
                  <a:pt x="2" y="16"/>
                  <a:pt x="2" y="17"/>
                  <a:pt x="1" y="19"/>
                </a:cubicBezTo>
                <a:cubicBezTo>
                  <a:pt x="1" y="20"/>
                  <a:pt x="2" y="21"/>
                  <a:pt x="3" y="21"/>
                </a:cubicBezTo>
                <a:cubicBezTo>
                  <a:pt x="4" y="22"/>
                  <a:pt x="5" y="21"/>
                  <a:pt x="5" y="20"/>
                </a:cubicBezTo>
                <a:close/>
                <a:moveTo>
                  <a:pt x="4" y="31"/>
                </a:moveTo>
                <a:cubicBezTo>
                  <a:pt x="4" y="28"/>
                  <a:pt x="4" y="28"/>
                  <a:pt x="4" y="28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6"/>
                  <a:pt x="3" y="25"/>
                  <a:pt x="2" y="25"/>
                </a:cubicBezTo>
                <a:cubicBezTo>
                  <a:pt x="1" y="25"/>
                  <a:pt x="0" y="26"/>
                  <a:pt x="0" y="27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2"/>
                  <a:pt x="1" y="33"/>
                  <a:pt x="2" y="33"/>
                </a:cubicBezTo>
                <a:cubicBezTo>
                  <a:pt x="3" y="33"/>
                  <a:pt x="4" y="32"/>
                  <a:pt x="4" y="31"/>
                </a:cubicBezTo>
                <a:close/>
                <a:moveTo>
                  <a:pt x="4" y="43"/>
                </a:moveTo>
                <a:cubicBezTo>
                  <a:pt x="4" y="39"/>
                  <a:pt x="4" y="39"/>
                  <a:pt x="4" y="39"/>
                </a:cubicBezTo>
                <a:cubicBezTo>
                  <a:pt x="4" y="38"/>
                  <a:pt x="3" y="37"/>
                  <a:pt x="2" y="37"/>
                </a:cubicBezTo>
                <a:cubicBezTo>
                  <a:pt x="1" y="37"/>
                  <a:pt x="0" y="38"/>
                  <a:pt x="0" y="39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4"/>
                  <a:pt x="1" y="45"/>
                  <a:pt x="2" y="45"/>
                </a:cubicBezTo>
                <a:cubicBezTo>
                  <a:pt x="3" y="45"/>
                  <a:pt x="4" y="44"/>
                  <a:pt x="4" y="43"/>
                </a:cubicBezTo>
                <a:close/>
                <a:moveTo>
                  <a:pt x="4" y="55"/>
                </a:moveTo>
                <a:cubicBezTo>
                  <a:pt x="4" y="51"/>
                  <a:pt x="4" y="51"/>
                  <a:pt x="4" y="51"/>
                </a:cubicBezTo>
                <a:cubicBezTo>
                  <a:pt x="4" y="50"/>
                  <a:pt x="3" y="49"/>
                  <a:pt x="2" y="49"/>
                </a:cubicBezTo>
                <a:cubicBezTo>
                  <a:pt x="1" y="49"/>
                  <a:pt x="0" y="50"/>
                  <a:pt x="0" y="51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1" y="57"/>
                  <a:pt x="2" y="57"/>
                </a:cubicBezTo>
                <a:cubicBezTo>
                  <a:pt x="3" y="57"/>
                  <a:pt x="4" y="56"/>
                  <a:pt x="4" y="55"/>
                </a:cubicBezTo>
                <a:close/>
                <a:moveTo>
                  <a:pt x="4" y="67"/>
                </a:moveTo>
                <a:cubicBezTo>
                  <a:pt x="4" y="63"/>
                  <a:pt x="4" y="63"/>
                  <a:pt x="4" y="63"/>
                </a:cubicBezTo>
                <a:cubicBezTo>
                  <a:pt x="4" y="62"/>
                  <a:pt x="3" y="61"/>
                  <a:pt x="2" y="61"/>
                </a:cubicBezTo>
                <a:cubicBezTo>
                  <a:pt x="1" y="61"/>
                  <a:pt x="0" y="62"/>
                  <a:pt x="0" y="63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8"/>
                  <a:pt x="1" y="69"/>
                  <a:pt x="2" y="69"/>
                </a:cubicBezTo>
                <a:cubicBezTo>
                  <a:pt x="3" y="69"/>
                  <a:pt x="4" y="68"/>
                  <a:pt x="4" y="67"/>
                </a:cubicBezTo>
                <a:close/>
                <a:moveTo>
                  <a:pt x="4" y="79"/>
                </a:moveTo>
                <a:cubicBezTo>
                  <a:pt x="4" y="77"/>
                  <a:pt x="4" y="76"/>
                  <a:pt x="4" y="75"/>
                </a:cubicBezTo>
                <a:cubicBezTo>
                  <a:pt x="4" y="74"/>
                  <a:pt x="3" y="73"/>
                  <a:pt x="2" y="73"/>
                </a:cubicBezTo>
                <a:cubicBezTo>
                  <a:pt x="1" y="73"/>
                  <a:pt x="0" y="74"/>
                  <a:pt x="0" y="75"/>
                </a:cubicBezTo>
                <a:cubicBezTo>
                  <a:pt x="0" y="77"/>
                  <a:pt x="0" y="78"/>
                  <a:pt x="0" y="79"/>
                </a:cubicBezTo>
                <a:cubicBezTo>
                  <a:pt x="1" y="81"/>
                  <a:pt x="2" y="81"/>
                  <a:pt x="3" y="81"/>
                </a:cubicBezTo>
                <a:cubicBezTo>
                  <a:pt x="4" y="81"/>
                  <a:pt x="4" y="80"/>
                  <a:pt x="4" y="79"/>
                </a:cubicBezTo>
                <a:close/>
                <a:moveTo>
                  <a:pt x="9" y="89"/>
                </a:moveTo>
                <a:cubicBezTo>
                  <a:pt x="8" y="88"/>
                  <a:pt x="7" y="87"/>
                  <a:pt x="7" y="85"/>
                </a:cubicBezTo>
                <a:cubicBezTo>
                  <a:pt x="6" y="85"/>
                  <a:pt x="5" y="84"/>
                  <a:pt x="4" y="85"/>
                </a:cubicBezTo>
                <a:cubicBezTo>
                  <a:pt x="3" y="85"/>
                  <a:pt x="3" y="87"/>
                  <a:pt x="3" y="87"/>
                </a:cubicBezTo>
                <a:cubicBezTo>
                  <a:pt x="4" y="89"/>
                  <a:pt x="5" y="90"/>
                  <a:pt x="6" y="91"/>
                </a:cubicBezTo>
                <a:cubicBezTo>
                  <a:pt x="7" y="92"/>
                  <a:pt x="8" y="92"/>
                  <a:pt x="9" y="91"/>
                </a:cubicBezTo>
                <a:cubicBezTo>
                  <a:pt x="10" y="91"/>
                  <a:pt x="10" y="89"/>
                  <a:pt x="9" y="89"/>
                </a:cubicBezTo>
                <a:close/>
                <a:moveTo>
                  <a:pt x="18" y="95"/>
                </a:moveTo>
                <a:cubicBezTo>
                  <a:pt x="16" y="95"/>
                  <a:pt x="15" y="94"/>
                  <a:pt x="14" y="94"/>
                </a:cubicBezTo>
                <a:cubicBezTo>
                  <a:pt x="13" y="93"/>
                  <a:pt x="12" y="93"/>
                  <a:pt x="12" y="94"/>
                </a:cubicBezTo>
                <a:cubicBezTo>
                  <a:pt x="11" y="95"/>
                  <a:pt x="11" y="96"/>
                  <a:pt x="12" y="97"/>
                </a:cubicBezTo>
                <a:cubicBezTo>
                  <a:pt x="13" y="98"/>
                  <a:pt x="15" y="98"/>
                  <a:pt x="16" y="99"/>
                </a:cubicBezTo>
                <a:cubicBezTo>
                  <a:pt x="17" y="99"/>
                  <a:pt x="18" y="99"/>
                  <a:pt x="19" y="98"/>
                </a:cubicBezTo>
                <a:cubicBezTo>
                  <a:pt x="19" y="97"/>
                  <a:pt x="19" y="96"/>
                  <a:pt x="18" y="95"/>
                </a:cubicBezTo>
                <a:close/>
                <a:moveTo>
                  <a:pt x="28" y="98"/>
                </a:moveTo>
                <a:cubicBezTo>
                  <a:pt x="28" y="98"/>
                  <a:pt x="28" y="98"/>
                  <a:pt x="28" y="98"/>
                </a:cubicBezTo>
                <a:cubicBezTo>
                  <a:pt x="27" y="98"/>
                  <a:pt x="26" y="97"/>
                  <a:pt x="25" y="97"/>
                </a:cubicBezTo>
                <a:cubicBezTo>
                  <a:pt x="24" y="97"/>
                  <a:pt x="23" y="98"/>
                  <a:pt x="22" y="99"/>
                </a:cubicBezTo>
                <a:cubicBezTo>
                  <a:pt x="22" y="100"/>
                  <a:pt x="23" y="101"/>
                  <a:pt x="24" y="101"/>
                </a:cubicBezTo>
                <a:cubicBezTo>
                  <a:pt x="25" y="101"/>
                  <a:pt x="26" y="102"/>
                  <a:pt x="28" y="102"/>
                </a:cubicBezTo>
                <a:cubicBezTo>
                  <a:pt x="28" y="102"/>
                  <a:pt x="28" y="102"/>
                  <a:pt x="28" y="102"/>
                </a:cubicBezTo>
                <a:cubicBezTo>
                  <a:pt x="29" y="102"/>
                  <a:pt x="30" y="101"/>
                  <a:pt x="30" y="100"/>
                </a:cubicBezTo>
                <a:cubicBezTo>
                  <a:pt x="30" y="98"/>
                  <a:pt x="29" y="98"/>
                  <a:pt x="28" y="98"/>
                </a:cubicBezTo>
                <a:close/>
                <a:moveTo>
                  <a:pt x="40" y="98"/>
                </a:moveTo>
                <a:cubicBezTo>
                  <a:pt x="36" y="98"/>
                  <a:pt x="36" y="98"/>
                  <a:pt x="36" y="98"/>
                </a:cubicBezTo>
                <a:cubicBezTo>
                  <a:pt x="35" y="98"/>
                  <a:pt x="34" y="98"/>
                  <a:pt x="34" y="100"/>
                </a:cubicBezTo>
                <a:cubicBezTo>
                  <a:pt x="34" y="101"/>
                  <a:pt x="35" y="102"/>
                  <a:pt x="36" y="102"/>
                </a:cubicBezTo>
                <a:cubicBezTo>
                  <a:pt x="40" y="102"/>
                  <a:pt x="40" y="102"/>
                  <a:pt x="40" y="102"/>
                </a:cubicBezTo>
                <a:cubicBezTo>
                  <a:pt x="41" y="102"/>
                  <a:pt x="42" y="101"/>
                  <a:pt x="42" y="100"/>
                </a:cubicBezTo>
                <a:cubicBezTo>
                  <a:pt x="42" y="98"/>
                  <a:pt x="41" y="98"/>
                  <a:pt x="40" y="98"/>
                </a:cubicBezTo>
                <a:close/>
                <a:moveTo>
                  <a:pt x="52" y="98"/>
                </a:moveTo>
                <a:cubicBezTo>
                  <a:pt x="48" y="98"/>
                  <a:pt x="48" y="98"/>
                  <a:pt x="48" y="98"/>
                </a:cubicBezTo>
                <a:cubicBezTo>
                  <a:pt x="47" y="98"/>
                  <a:pt x="46" y="98"/>
                  <a:pt x="46" y="100"/>
                </a:cubicBezTo>
                <a:cubicBezTo>
                  <a:pt x="46" y="101"/>
                  <a:pt x="47" y="102"/>
                  <a:pt x="48" y="102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3" y="102"/>
                  <a:pt x="54" y="101"/>
                  <a:pt x="54" y="100"/>
                </a:cubicBezTo>
                <a:cubicBezTo>
                  <a:pt x="54" y="98"/>
                  <a:pt x="53" y="98"/>
                  <a:pt x="52" y="98"/>
                </a:cubicBezTo>
                <a:close/>
                <a:moveTo>
                  <a:pt x="64" y="98"/>
                </a:moveTo>
                <a:cubicBezTo>
                  <a:pt x="60" y="98"/>
                  <a:pt x="60" y="98"/>
                  <a:pt x="60" y="98"/>
                </a:cubicBezTo>
                <a:cubicBezTo>
                  <a:pt x="59" y="98"/>
                  <a:pt x="58" y="98"/>
                  <a:pt x="58" y="100"/>
                </a:cubicBezTo>
                <a:cubicBezTo>
                  <a:pt x="58" y="101"/>
                  <a:pt x="59" y="102"/>
                  <a:pt x="60" y="102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5" y="102"/>
                  <a:pt x="66" y="101"/>
                  <a:pt x="66" y="100"/>
                </a:cubicBezTo>
                <a:cubicBezTo>
                  <a:pt x="66" y="98"/>
                  <a:pt x="65" y="98"/>
                  <a:pt x="64" y="98"/>
                </a:cubicBezTo>
                <a:close/>
                <a:moveTo>
                  <a:pt x="76" y="98"/>
                </a:moveTo>
                <a:cubicBezTo>
                  <a:pt x="72" y="98"/>
                  <a:pt x="72" y="98"/>
                  <a:pt x="72" y="98"/>
                </a:cubicBezTo>
                <a:cubicBezTo>
                  <a:pt x="71" y="98"/>
                  <a:pt x="70" y="98"/>
                  <a:pt x="70" y="100"/>
                </a:cubicBezTo>
                <a:cubicBezTo>
                  <a:pt x="70" y="101"/>
                  <a:pt x="71" y="102"/>
                  <a:pt x="72" y="102"/>
                </a:cubicBezTo>
                <a:cubicBezTo>
                  <a:pt x="76" y="102"/>
                  <a:pt x="76" y="102"/>
                  <a:pt x="76" y="102"/>
                </a:cubicBezTo>
                <a:cubicBezTo>
                  <a:pt x="77" y="102"/>
                  <a:pt x="78" y="101"/>
                  <a:pt x="78" y="100"/>
                </a:cubicBezTo>
                <a:cubicBezTo>
                  <a:pt x="78" y="98"/>
                  <a:pt x="77" y="98"/>
                  <a:pt x="76" y="98"/>
                </a:cubicBezTo>
                <a:close/>
                <a:moveTo>
                  <a:pt x="88" y="98"/>
                </a:moveTo>
                <a:cubicBezTo>
                  <a:pt x="84" y="98"/>
                  <a:pt x="84" y="98"/>
                  <a:pt x="84" y="98"/>
                </a:cubicBezTo>
                <a:cubicBezTo>
                  <a:pt x="83" y="98"/>
                  <a:pt x="82" y="98"/>
                  <a:pt x="82" y="100"/>
                </a:cubicBezTo>
                <a:cubicBezTo>
                  <a:pt x="82" y="101"/>
                  <a:pt x="83" y="102"/>
                  <a:pt x="84" y="102"/>
                </a:cubicBezTo>
                <a:cubicBezTo>
                  <a:pt x="88" y="102"/>
                  <a:pt x="88" y="102"/>
                  <a:pt x="88" y="102"/>
                </a:cubicBezTo>
                <a:cubicBezTo>
                  <a:pt x="89" y="102"/>
                  <a:pt x="90" y="101"/>
                  <a:pt x="90" y="100"/>
                </a:cubicBezTo>
                <a:cubicBezTo>
                  <a:pt x="90" y="98"/>
                  <a:pt x="89" y="98"/>
                  <a:pt x="88" y="98"/>
                </a:cubicBezTo>
                <a:close/>
                <a:moveTo>
                  <a:pt x="100" y="98"/>
                </a:moveTo>
                <a:cubicBezTo>
                  <a:pt x="96" y="98"/>
                  <a:pt x="96" y="98"/>
                  <a:pt x="96" y="98"/>
                </a:cubicBezTo>
                <a:cubicBezTo>
                  <a:pt x="95" y="98"/>
                  <a:pt x="94" y="98"/>
                  <a:pt x="94" y="100"/>
                </a:cubicBezTo>
                <a:cubicBezTo>
                  <a:pt x="94" y="101"/>
                  <a:pt x="95" y="102"/>
                  <a:pt x="96" y="102"/>
                </a:cubicBezTo>
                <a:cubicBezTo>
                  <a:pt x="100" y="102"/>
                  <a:pt x="100" y="102"/>
                  <a:pt x="100" y="102"/>
                </a:cubicBezTo>
                <a:cubicBezTo>
                  <a:pt x="101" y="102"/>
                  <a:pt x="102" y="101"/>
                  <a:pt x="102" y="100"/>
                </a:cubicBezTo>
                <a:cubicBezTo>
                  <a:pt x="102" y="98"/>
                  <a:pt x="101" y="98"/>
                  <a:pt x="100" y="98"/>
                </a:cubicBezTo>
                <a:close/>
                <a:moveTo>
                  <a:pt x="112" y="98"/>
                </a:moveTo>
                <a:cubicBezTo>
                  <a:pt x="108" y="98"/>
                  <a:pt x="108" y="98"/>
                  <a:pt x="108" y="98"/>
                </a:cubicBezTo>
                <a:cubicBezTo>
                  <a:pt x="107" y="98"/>
                  <a:pt x="106" y="98"/>
                  <a:pt x="106" y="100"/>
                </a:cubicBezTo>
                <a:cubicBezTo>
                  <a:pt x="106" y="101"/>
                  <a:pt x="107" y="102"/>
                  <a:pt x="108" y="102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113" y="102"/>
                  <a:pt x="114" y="101"/>
                  <a:pt x="114" y="100"/>
                </a:cubicBezTo>
                <a:cubicBezTo>
                  <a:pt x="114" y="98"/>
                  <a:pt x="113" y="98"/>
                  <a:pt x="112" y="98"/>
                </a:cubicBezTo>
                <a:close/>
                <a:moveTo>
                  <a:pt x="124" y="98"/>
                </a:moveTo>
                <a:cubicBezTo>
                  <a:pt x="120" y="98"/>
                  <a:pt x="120" y="98"/>
                  <a:pt x="120" y="98"/>
                </a:cubicBezTo>
                <a:cubicBezTo>
                  <a:pt x="119" y="98"/>
                  <a:pt x="118" y="98"/>
                  <a:pt x="118" y="100"/>
                </a:cubicBezTo>
                <a:cubicBezTo>
                  <a:pt x="118" y="101"/>
                  <a:pt x="119" y="102"/>
                  <a:pt x="120" y="102"/>
                </a:cubicBezTo>
                <a:cubicBezTo>
                  <a:pt x="124" y="102"/>
                  <a:pt x="124" y="102"/>
                  <a:pt x="124" y="102"/>
                </a:cubicBezTo>
                <a:cubicBezTo>
                  <a:pt x="125" y="102"/>
                  <a:pt x="126" y="101"/>
                  <a:pt x="126" y="100"/>
                </a:cubicBezTo>
                <a:cubicBezTo>
                  <a:pt x="126" y="98"/>
                  <a:pt x="125" y="98"/>
                  <a:pt x="124" y="98"/>
                </a:cubicBezTo>
                <a:close/>
                <a:moveTo>
                  <a:pt x="136" y="98"/>
                </a:moveTo>
                <a:cubicBezTo>
                  <a:pt x="132" y="98"/>
                  <a:pt x="132" y="98"/>
                  <a:pt x="132" y="98"/>
                </a:cubicBezTo>
                <a:cubicBezTo>
                  <a:pt x="131" y="98"/>
                  <a:pt x="130" y="98"/>
                  <a:pt x="130" y="100"/>
                </a:cubicBezTo>
                <a:cubicBezTo>
                  <a:pt x="130" y="101"/>
                  <a:pt x="131" y="102"/>
                  <a:pt x="132" y="102"/>
                </a:cubicBezTo>
                <a:cubicBezTo>
                  <a:pt x="136" y="102"/>
                  <a:pt x="136" y="102"/>
                  <a:pt x="136" y="102"/>
                </a:cubicBezTo>
                <a:cubicBezTo>
                  <a:pt x="137" y="102"/>
                  <a:pt x="138" y="101"/>
                  <a:pt x="138" y="100"/>
                </a:cubicBezTo>
                <a:cubicBezTo>
                  <a:pt x="138" y="98"/>
                  <a:pt x="137" y="98"/>
                  <a:pt x="136" y="98"/>
                </a:cubicBezTo>
                <a:close/>
                <a:moveTo>
                  <a:pt x="148" y="98"/>
                </a:moveTo>
                <a:cubicBezTo>
                  <a:pt x="144" y="98"/>
                  <a:pt x="144" y="98"/>
                  <a:pt x="144" y="98"/>
                </a:cubicBezTo>
                <a:cubicBezTo>
                  <a:pt x="143" y="98"/>
                  <a:pt x="142" y="98"/>
                  <a:pt x="142" y="100"/>
                </a:cubicBezTo>
                <a:cubicBezTo>
                  <a:pt x="142" y="101"/>
                  <a:pt x="143" y="102"/>
                  <a:pt x="144" y="102"/>
                </a:cubicBezTo>
                <a:cubicBezTo>
                  <a:pt x="148" y="102"/>
                  <a:pt x="148" y="102"/>
                  <a:pt x="148" y="102"/>
                </a:cubicBezTo>
                <a:cubicBezTo>
                  <a:pt x="149" y="102"/>
                  <a:pt x="150" y="101"/>
                  <a:pt x="150" y="100"/>
                </a:cubicBezTo>
                <a:cubicBezTo>
                  <a:pt x="150" y="98"/>
                  <a:pt x="149" y="98"/>
                  <a:pt x="148" y="98"/>
                </a:cubicBezTo>
                <a:close/>
                <a:moveTo>
                  <a:pt x="160" y="98"/>
                </a:moveTo>
                <a:cubicBezTo>
                  <a:pt x="156" y="98"/>
                  <a:pt x="156" y="98"/>
                  <a:pt x="156" y="98"/>
                </a:cubicBezTo>
                <a:cubicBezTo>
                  <a:pt x="155" y="98"/>
                  <a:pt x="154" y="98"/>
                  <a:pt x="154" y="100"/>
                </a:cubicBezTo>
                <a:cubicBezTo>
                  <a:pt x="154" y="101"/>
                  <a:pt x="155" y="102"/>
                  <a:pt x="156" y="102"/>
                </a:cubicBezTo>
                <a:cubicBezTo>
                  <a:pt x="160" y="102"/>
                  <a:pt x="160" y="102"/>
                  <a:pt x="160" y="102"/>
                </a:cubicBezTo>
                <a:cubicBezTo>
                  <a:pt x="161" y="102"/>
                  <a:pt x="162" y="101"/>
                  <a:pt x="162" y="100"/>
                </a:cubicBezTo>
                <a:cubicBezTo>
                  <a:pt x="162" y="98"/>
                  <a:pt x="161" y="98"/>
                  <a:pt x="160" y="98"/>
                </a:cubicBezTo>
                <a:close/>
                <a:moveTo>
                  <a:pt x="172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7" y="98"/>
                  <a:pt x="166" y="98"/>
                  <a:pt x="166" y="100"/>
                </a:cubicBezTo>
                <a:cubicBezTo>
                  <a:pt x="166" y="101"/>
                  <a:pt x="167" y="102"/>
                  <a:pt x="168" y="102"/>
                </a:cubicBezTo>
                <a:cubicBezTo>
                  <a:pt x="172" y="102"/>
                  <a:pt x="172" y="102"/>
                  <a:pt x="172" y="102"/>
                </a:cubicBezTo>
                <a:cubicBezTo>
                  <a:pt x="173" y="102"/>
                  <a:pt x="174" y="101"/>
                  <a:pt x="174" y="100"/>
                </a:cubicBezTo>
                <a:cubicBezTo>
                  <a:pt x="174" y="98"/>
                  <a:pt x="173" y="98"/>
                  <a:pt x="172" y="98"/>
                </a:cubicBezTo>
                <a:close/>
                <a:moveTo>
                  <a:pt x="184" y="98"/>
                </a:moveTo>
                <a:cubicBezTo>
                  <a:pt x="180" y="98"/>
                  <a:pt x="180" y="98"/>
                  <a:pt x="180" y="98"/>
                </a:cubicBezTo>
                <a:cubicBezTo>
                  <a:pt x="179" y="98"/>
                  <a:pt x="178" y="98"/>
                  <a:pt x="178" y="100"/>
                </a:cubicBezTo>
                <a:cubicBezTo>
                  <a:pt x="178" y="101"/>
                  <a:pt x="179" y="102"/>
                  <a:pt x="180" y="102"/>
                </a:cubicBezTo>
                <a:cubicBezTo>
                  <a:pt x="184" y="102"/>
                  <a:pt x="184" y="102"/>
                  <a:pt x="184" y="102"/>
                </a:cubicBezTo>
                <a:cubicBezTo>
                  <a:pt x="185" y="102"/>
                  <a:pt x="186" y="101"/>
                  <a:pt x="186" y="100"/>
                </a:cubicBezTo>
                <a:cubicBezTo>
                  <a:pt x="186" y="98"/>
                  <a:pt x="185" y="98"/>
                  <a:pt x="184" y="98"/>
                </a:cubicBezTo>
                <a:close/>
                <a:moveTo>
                  <a:pt x="196" y="98"/>
                </a:moveTo>
                <a:cubicBezTo>
                  <a:pt x="192" y="98"/>
                  <a:pt x="192" y="98"/>
                  <a:pt x="192" y="98"/>
                </a:cubicBezTo>
                <a:cubicBezTo>
                  <a:pt x="191" y="98"/>
                  <a:pt x="190" y="98"/>
                  <a:pt x="190" y="100"/>
                </a:cubicBezTo>
                <a:cubicBezTo>
                  <a:pt x="190" y="101"/>
                  <a:pt x="191" y="102"/>
                  <a:pt x="192" y="102"/>
                </a:cubicBezTo>
                <a:cubicBezTo>
                  <a:pt x="196" y="102"/>
                  <a:pt x="196" y="102"/>
                  <a:pt x="196" y="102"/>
                </a:cubicBezTo>
                <a:cubicBezTo>
                  <a:pt x="197" y="102"/>
                  <a:pt x="198" y="101"/>
                  <a:pt x="198" y="100"/>
                </a:cubicBezTo>
                <a:cubicBezTo>
                  <a:pt x="198" y="98"/>
                  <a:pt x="197" y="98"/>
                  <a:pt x="196" y="98"/>
                </a:cubicBezTo>
                <a:close/>
                <a:moveTo>
                  <a:pt x="208" y="98"/>
                </a:moveTo>
                <a:cubicBezTo>
                  <a:pt x="204" y="98"/>
                  <a:pt x="204" y="98"/>
                  <a:pt x="204" y="98"/>
                </a:cubicBezTo>
                <a:cubicBezTo>
                  <a:pt x="203" y="98"/>
                  <a:pt x="202" y="98"/>
                  <a:pt x="202" y="100"/>
                </a:cubicBezTo>
                <a:cubicBezTo>
                  <a:pt x="202" y="101"/>
                  <a:pt x="203" y="102"/>
                  <a:pt x="204" y="102"/>
                </a:cubicBezTo>
                <a:cubicBezTo>
                  <a:pt x="208" y="102"/>
                  <a:pt x="208" y="102"/>
                  <a:pt x="208" y="102"/>
                </a:cubicBezTo>
                <a:cubicBezTo>
                  <a:pt x="209" y="102"/>
                  <a:pt x="210" y="101"/>
                  <a:pt x="210" y="100"/>
                </a:cubicBezTo>
                <a:cubicBezTo>
                  <a:pt x="210" y="98"/>
                  <a:pt x="209" y="98"/>
                  <a:pt x="208" y="98"/>
                </a:cubicBezTo>
                <a:close/>
                <a:moveTo>
                  <a:pt x="220" y="98"/>
                </a:moveTo>
                <a:cubicBezTo>
                  <a:pt x="216" y="98"/>
                  <a:pt x="216" y="98"/>
                  <a:pt x="216" y="98"/>
                </a:cubicBezTo>
                <a:cubicBezTo>
                  <a:pt x="215" y="98"/>
                  <a:pt x="214" y="98"/>
                  <a:pt x="214" y="100"/>
                </a:cubicBezTo>
                <a:cubicBezTo>
                  <a:pt x="214" y="101"/>
                  <a:pt x="215" y="102"/>
                  <a:pt x="216" y="102"/>
                </a:cubicBezTo>
                <a:cubicBezTo>
                  <a:pt x="220" y="102"/>
                  <a:pt x="220" y="102"/>
                  <a:pt x="220" y="102"/>
                </a:cubicBezTo>
                <a:cubicBezTo>
                  <a:pt x="221" y="102"/>
                  <a:pt x="222" y="101"/>
                  <a:pt x="222" y="100"/>
                </a:cubicBezTo>
                <a:cubicBezTo>
                  <a:pt x="222" y="98"/>
                  <a:pt x="221" y="98"/>
                  <a:pt x="220" y="98"/>
                </a:cubicBezTo>
                <a:close/>
                <a:moveTo>
                  <a:pt x="232" y="98"/>
                </a:moveTo>
                <a:cubicBezTo>
                  <a:pt x="228" y="98"/>
                  <a:pt x="228" y="98"/>
                  <a:pt x="228" y="98"/>
                </a:cubicBezTo>
                <a:cubicBezTo>
                  <a:pt x="227" y="98"/>
                  <a:pt x="226" y="98"/>
                  <a:pt x="226" y="100"/>
                </a:cubicBezTo>
                <a:cubicBezTo>
                  <a:pt x="226" y="101"/>
                  <a:pt x="227" y="102"/>
                  <a:pt x="228" y="102"/>
                </a:cubicBezTo>
                <a:cubicBezTo>
                  <a:pt x="232" y="102"/>
                  <a:pt x="232" y="102"/>
                  <a:pt x="232" y="102"/>
                </a:cubicBezTo>
                <a:cubicBezTo>
                  <a:pt x="233" y="102"/>
                  <a:pt x="234" y="101"/>
                  <a:pt x="234" y="100"/>
                </a:cubicBezTo>
                <a:cubicBezTo>
                  <a:pt x="234" y="98"/>
                  <a:pt x="233" y="98"/>
                  <a:pt x="232" y="98"/>
                </a:cubicBezTo>
                <a:close/>
                <a:moveTo>
                  <a:pt x="244" y="98"/>
                </a:moveTo>
                <a:cubicBezTo>
                  <a:pt x="240" y="98"/>
                  <a:pt x="240" y="98"/>
                  <a:pt x="240" y="98"/>
                </a:cubicBezTo>
                <a:cubicBezTo>
                  <a:pt x="239" y="98"/>
                  <a:pt x="238" y="98"/>
                  <a:pt x="238" y="100"/>
                </a:cubicBezTo>
                <a:cubicBezTo>
                  <a:pt x="238" y="101"/>
                  <a:pt x="239" y="102"/>
                  <a:pt x="240" y="102"/>
                </a:cubicBezTo>
                <a:cubicBezTo>
                  <a:pt x="244" y="102"/>
                  <a:pt x="244" y="102"/>
                  <a:pt x="244" y="102"/>
                </a:cubicBezTo>
                <a:cubicBezTo>
                  <a:pt x="245" y="102"/>
                  <a:pt x="246" y="101"/>
                  <a:pt x="246" y="100"/>
                </a:cubicBezTo>
                <a:cubicBezTo>
                  <a:pt x="246" y="98"/>
                  <a:pt x="245" y="98"/>
                  <a:pt x="244" y="98"/>
                </a:cubicBezTo>
                <a:close/>
                <a:moveTo>
                  <a:pt x="256" y="98"/>
                </a:moveTo>
                <a:cubicBezTo>
                  <a:pt x="252" y="98"/>
                  <a:pt x="252" y="98"/>
                  <a:pt x="252" y="98"/>
                </a:cubicBezTo>
                <a:cubicBezTo>
                  <a:pt x="251" y="98"/>
                  <a:pt x="250" y="98"/>
                  <a:pt x="250" y="100"/>
                </a:cubicBezTo>
                <a:cubicBezTo>
                  <a:pt x="250" y="101"/>
                  <a:pt x="251" y="102"/>
                  <a:pt x="252" y="102"/>
                </a:cubicBezTo>
                <a:cubicBezTo>
                  <a:pt x="256" y="102"/>
                  <a:pt x="256" y="102"/>
                  <a:pt x="256" y="102"/>
                </a:cubicBezTo>
                <a:cubicBezTo>
                  <a:pt x="257" y="102"/>
                  <a:pt x="258" y="101"/>
                  <a:pt x="258" y="100"/>
                </a:cubicBezTo>
                <a:cubicBezTo>
                  <a:pt x="258" y="98"/>
                  <a:pt x="257" y="98"/>
                  <a:pt x="256" y="98"/>
                </a:cubicBezTo>
                <a:close/>
                <a:moveTo>
                  <a:pt x="268" y="98"/>
                </a:moveTo>
                <a:cubicBezTo>
                  <a:pt x="264" y="98"/>
                  <a:pt x="264" y="98"/>
                  <a:pt x="264" y="98"/>
                </a:cubicBezTo>
                <a:cubicBezTo>
                  <a:pt x="263" y="98"/>
                  <a:pt x="262" y="98"/>
                  <a:pt x="262" y="100"/>
                </a:cubicBezTo>
                <a:cubicBezTo>
                  <a:pt x="262" y="101"/>
                  <a:pt x="263" y="102"/>
                  <a:pt x="264" y="102"/>
                </a:cubicBezTo>
                <a:cubicBezTo>
                  <a:pt x="268" y="102"/>
                  <a:pt x="268" y="102"/>
                  <a:pt x="268" y="102"/>
                </a:cubicBezTo>
                <a:cubicBezTo>
                  <a:pt x="269" y="102"/>
                  <a:pt x="270" y="101"/>
                  <a:pt x="270" y="100"/>
                </a:cubicBezTo>
                <a:cubicBezTo>
                  <a:pt x="270" y="98"/>
                  <a:pt x="269" y="98"/>
                  <a:pt x="268" y="98"/>
                </a:cubicBezTo>
                <a:close/>
                <a:moveTo>
                  <a:pt x="280" y="98"/>
                </a:moveTo>
                <a:cubicBezTo>
                  <a:pt x="276" y="98"/>
                  <a:pt x="276" y="98"/>
                  <a:pt x="276" y="98"/>
                </a:cubicBezTo>
                <a:cubicBezTo>
                  <a:pt x="275" y="98"/>
                  <a:pt x="274" y="98"/>
                  <a:pt x="274" y="100"/>
                </a:cubicBezTo>
                <a:cubicBezTo>
                  <a:pt x="274" y="101"/>
                  <a:pt x="275" y="102"/>
                  <a:pt x="276" y="102"/>
                </a:cubicBezTo>
                <a:cubicBezTo>
                  <a:pt x="280" y="102"/>
                  <a:pt x="280" y="102"/>
                  <a:pt x="280" y="102"/>
                </a:cubicBezTo>
                <a:cubicBezTo>
                  <a:pt x="281" y="102"/>
                  <a:pt x="282" y="101"/>
                  <a:pt x="282" y="100"/>
                </a:cubicBezTo>
                <a:cubicBezTo>
                  <a:pt x="282" y="98"/>
                  <a:pt x="281" y="98"/>
                  <a:pt x="280" y="98"/>
                </a:cubicBezTo>
                <a:close/>
                <a:moveTo>
                  <a:pt x="292" y="98"/>
                </a:moveTo>
                <a:cubicBezTo>
                  <a:pt x="288" y="98"/>
                  <a:pt x="288" y="98"/>
                  <a:pt x="288" y="98"/>
                </a:cubicBezTo>
                <a:cubicBezTo>
                  <a:pt x="287" y="98"/>
                  <a:pt x="286" y="98"/>
                  <a:pt x="286" y="100"/>
                </a:cubicBezTo>
                <a:cubicBezTo>
                  <a:pt x="286" y="101"/>
                  <a:pt x="287" y="102"/>
                  <a:pt x="288" y="102"/>
                </a:cubicBezTo>
                <a:cubicBezTo>
                  <a:pt x="292" y="102"/>
                  <a:pt x="292" y="102"/>
                  <a:pt x="292" y="102"/>
                </a:cubicBezTo>
                <a:cubicBezTo>
                  <a:pt x="293" y="102"/>
                  <a:pt x="294" y="101"/>
                  <a:pt x="294" y="100"/>
                </a:cubicBezTo>
                <a:cubicBezTo>
                  <a:pt x="294" y="98"/>
                  <a:pt x="293" y="98"/>
                  <a:pt x="292" y="98"/>
                </a:cubicBezTo>
                <a:close/>
                <a:moveTo>
                  <a:pt x="304" y="98"/>
                </a:moveTo>
                <a:cubicBezTo>
                  <a:pt x="300" y="98"/>
                  <a:pt x="300" y="98"/>
                  <a:pt x="300" y="98"/>
                </a:cubicBezTo>
                <a:cubicBezTo>
                  <a:pt x="299" y="98"/>
                  <a:pt x="298" y="98"/>
                  <a:pt x="298" y="100"/>
                </a:cubicBezTo>
                <a:cubicBezTo>
                  <a:pt x="298" y="101"/>
                  <a:pt x="299" y="102"/>
                  <a:pt x="300" y="102"/>
                </a:cubicBezTo>
                <a:cubicBezTo>
                  <a:pt x="304" y="102"/>
                  <a:pt x="304" y="102"/>
                  <a:pt x="304" y="102"/>
                </a:cubicBezTo>
                <a:cubicBezTo>
                  <a:pt x="305" y="102"/>
                  <a:pt x="306" y="101"/>
                  <a:pt x="306" y="100"/>
                </a:cubicBezTo>
                <a:cubicBezTo>
                  <a:pt x="306" y="98"/>
                  <a:pt x="305" y="98"/>
                  <a:pt x="304" y="98"/>
                </a:cubicBezTo>
                <a:close/>
                <a:moveTo>
                  <a:pt x="316" y="98"/>
                </a:moveTo>
                <a:cubicBezTo>
                  <a:pt x="312" y="98"/>
                  <a:pt x="312" y="98"/>
                  <a:pt x="312" y="98"/>
                </a:cubicBezTo>
                <a:cubicBezTo>
                  <a:pt x="311" y="98"/>
                  <a:pt x="310" y="98"/>
                  <a:pt x="310" y="100"/>
                </a:cubicBezTo>
                <a:cubicBezTo>
                  <a:pt x="310" y="101"/>
                  <a:pt x="311" y="102"/>
                  <a:pt x="312" y="102"/>
                </a:cubicBezTo>
                <a:cubicBezTo>
                  <a:pt x="316" y="102"/>
                  <a:pt x="316" y="102"/>
                  <a:pt x="316" y="102"/>
                </a:cubicBezTo>
                <a:cubicBezTo>
                  <a:pt x="317" y="102"/>
                  <a:pt x="318" y="101"/>
                  <a:pt x="318" y="100"/>
                </a:cubicBezTo>
                <a:cubicBezTo>
                  <a:pt x="318" y="98"/>
                  <a:pt x="317" y="98"/>
                  <a:pt x="316" y="98"/>
                </a:cubicBezTo>
                <a:close/>
                <a:moveTo>
                  <a:pt x="328" y="98"/>
                </a:moveTo>
                <a:cubicBezTo>
                  <a:pt x="324" y="98"/>
                  <a:pt x="324" y="98"/>
                  <a:pt x="324" y="98"/>
                </a:cubicBezTo>
                <a:cubicBezTo>
                  <a:pt x="323" y="98"/>
                  <a:pt x="322" y="98"/>
                  <a:pt x="322" y="100"/>
                </a:cubicBezTo>
                <a:cubicBezTo>
                  <a:pt x="322" y="101"/>
                  <a:pt x="323" y="102"/>
                  <a:pt x="324" y="102"/>
                </a:cubicBezTo>
                <a:cubicBezTo>
                  <a:pt x="328" y="102"/>
                  <a:pt x="328" y="102"/>
                  <a:pt x="328" y="102"/>
                </a:cubicBezTo>
                <a:cubicBezTo>
                  <a:pt x="329" y="102"/>
                  <a:pt x="330" y="101"/>
                  <a:pt x="330" y="100"/>
                </a:cubicBezTo>
                <a:cubicBezTo>
                  <a:pt x="330" y="98"/>
                  <a:pt x="329" y="98"/>
                  <a:pt x="328" y="98"/>
                </a:cubicBezTo>
                <a:close/>
                <a:moveTo>
                  <a:pt x="340" y="98"/>
                </a:moveTo>
                <a:cubicBezTo>
                  <a:pt x="336" y="98"/>
                  <a:pt x="336" y="98"/>
                  <a:pt x="336" y="98"/>
                </a:cubicBezTo>
                <a:cubicBezTo>
                  <a:pt x="335" y="98"/>
                  <a:pt x="334" y="98"/>
                  <a:pt x="334" y="100"/>
                </a:cubicBezTo>
                <a:cubicBezTo>
                  <a:pt x="334" y="101"/>
                  <a:pt x="335" y="102"/>
                  <a:pt x="336" y="102"/>
                </a:cubicBezTo>
                <a:cubicBezTo>
                  <a:pt x="340" y="102"/>
                  <a:pt x="340" y="102"/>
                  <a:pt x="340" y="102"/>
                </a:cubicBezTo>
                <a:cubicBezTo>
                  <a:pt x="341" y="102"/>
                  <a:pt x="342" y="101"/>
                  <a:pt x="342" y="100"/>
                </a:cubicBezTo>
                <a:cubicBezTo>
                  <a:pt x="342" y="98"/>
                  <a:pt x="341" y="98"/>
                  <a:pt x="340" y="98"/>
                </a:cubicBezTo>
                <a:close/>
                <a:moveTo>
                  <a:pt x="352" y="98"/>
                </a:moveTo>
                <a:cubicBezTo>
                  <a:pt x="348" y="98"/>
                  <a:pt x="348" y="98"/>
                  <a:pt x="348" y="98"/>
                </a:cubicBezTo>
                <a:cubicBezTo>
                  <a:pt x="347" y="98"/>
                  <a:pt x="346" y="98"/>
                  <a:pt x="346" y="100"/>
                </a:cubicBezTo>
                <a:cubicBezTo>
                  <a:pt x="346" y="101"/>
                  <a:pt x="347" y="102"/>
                  <a:pt x="348" y="102"/>
                </a:cubicBezTo>
                <a:cubicBezTo>
                  <a:pt x="352" y="102"/>
                  <a:pt x="352" y="102"/>
                  <a:pt x="352" y="102"/>
                </a:cubicBezTo>
                <a:cubicBezTo>
                  <a:pt x="353" y="102"/>
                  <a:pt x="354" y="101"/>
                  <a:pt x="354" y="100"/>
                </a:cubicBezTo>
                <a:cubicBezTo>
                  <a:pt x="354" y="98"/>
                  <a:pt x="353" y="98"/>
                  <a:pt x="352" y="98"/>
                </a:cubicBezTo>
                <a:close/>
                <a:moveTo>
                  <a:pt x="364" y="98"/>
                </a:moveTo>
                <a:cubicBezTo>
                  <a:pt x="360" y="98"/>
                  <a:pt x="360" y="98"/>
                  <a:pt x="360" y="98"/>
                </a:cubicBezTo>
                <a:cubicBezTo>
                  <a:pt x="359" y="98"/>
                  <a:pt x="358" y="98"/>
                  <a:pt x="358" y="100"/>
                </a:cubicBezTo>
                <a:cubicBezTo>
                  <a:pt x="358" y="101"/>
                  <a:pt x="359" y="102"/>
                  <a:pt x="360" y="102"/>
                </a:cubicBezTo>
                <a:cubicBezTo>
                  <a:pt x="364" y="102"/>
                  <a:pt x="364" y="102"/>
                  <a:pt x="364" y="102"/>
                </a:cubicBezTo>
                <a:cubicBezTo>
                  <a:pt x="365" y="102"/>
                  <a:pt x="366" y="101"/>
                  <a:pt x="366" y="100"/>
                </a:cubicBezTo>
                <a:cubicBezTo>
                  <a:pt x="366" y="98"/>
                  <a:pt x="365" y="98"/>
                  <a:pt x="364" y="98"/>
                </a:cubicBezTo>
                <a:close/>
                <a:moveTo>
                  <a:pt x="376" y="97"/>
                </a:moveTo>
                <a:cubicBezTo>
                  <a:pt x="375" y="97"/>
                  <a:pt x="374" y="97"/>
                  <a:pt x="372" y="98"/>
                </a:cubicBezTo>
                <a:cubicBezTo>
                  <a:pt x="371" y="98"/>
                  <a:pt x="370" y="98"/>
                  <a:pt x="370" y="100"/>
                </a:cubicBezTo>
                <a:cubicBezTo>
                  <a:pt x="370" y="101"/>
                  <a:pt x="371" y="102"/>
                  <a:pt x="372" y="102"/>
                </a:cubicBezTo>
                <a:cubicBezTo>
                  <a:pt x="374" y="101"/>
                  <a:pt x="375" y="101"/>
                  <a:pt x="377" y="101"/>
                </a:cubicBezTo>
                <a:cubicBezTo>
                  <a:pt x="378" y="101"/>
                  <a:pt x="379" y="100"/>
                  <a:pt x="378" y="99"/>
                </a:cubicBezTo>
                <a:cubicBezTo>
                  <a:pt x="378" y="98"/>
                  <a:pt x="377" y="97"/>
                  <a:pt x="376" y="97"/>
                </a:cubicBezTo>
                <a:close/>
                <a:moveTo>
                  <a:pt x="386" y="93"/>
                </a:moveTo>
                <a:cubicBezTo>
                  <a:pt x="385" y="93"/>
                  <a:pt x="384" y="94"/>
                  <a:pt x="383" y="95"/>
                </a:cubicBezTo>
                <a:cubicBezTo>
                  <a:pt x="382" y="95"/>
                  <a:pt x="382" y="96"/>
                  <a:pt x="382" y="97"/>
                </a:cubicBezTo>
                <a:cubicBezTo>
                  <a:pt x="383" y="98"/>
                  <a:pt x="384" y="99"/>
                  <a:pt x="385" y="98"/>
                </a:cubicBezTo>
                <a:cubicBezTo>
                  <a:pt x="386" y="98"/>
                  <a:pt x="387" y="97"/>
                  <a:pt x="388" y="96"/>
                </a:cubicBezTo>
                <a:cubicBezTo>
                  <a:pt x="389" y="95"/>
                  <a:pt x="390" y="94"/>
                  <a:pt x="389" y="93"/>
                </a:cubicBezTo>
                <a:cubicBezTo>
                  <a:pt x="388" y="92"/>
                  <a:pt x="387" y="92"/>
                  <a:pt x="386" y="93"/>
                </a:cubicBezTo>
                <a:close/>
                <a:moveTo>
                  <a:pt x="393" y="84"/>
                </a:moveTo>
                <a:cubicBezTo>
                  <a:pt x="393" y="85"/>
                  <a:pt x="392" y="86"/>
                  <a:pt x="391" y="87"/>
                </a:cubicBezTo>
                <a:cubicBezTo>
                  <a:pt x="391" y="88"/>
                  <a:pt x="391" y="90"/>
                  <a:pt x="392" y="90"/>
                </a:cubicBezTo>
                <a:cubicBezTo>
                  <a:pt x="393" y="91"/>
                  <a:pt x="394" y="91"/>
                  <a:pt x="394" y="90"/>
                </a:cubicBezTo>
                <a:cubicBezTo>
                  <a:pt x="395" y="89"/>
                  <a:pt x="396" y="87"/>
                  <a:pt x="397" y="86"/>
                </a:cubicBezTo>
                <a:cubicBezTo>
                  <a:pt x="397" y="85"/>
                  <a:pt x="397" y="84"/>
                  <a:pt x="396" y="83"/>
                </a:cubicBezTo>
                <a:cubicBezTo>
                  <a:pt x="395" y="83"/>
                  <a:pt x="394" y="83"/>
                  <a:pt x="393" y="84"/>
                </a:cubicBezTo>
                <a:close/>
              </a:path>
            </a:pathLst>
          </a:custGeom>
          <a:solidFill>
            <a:srgbClr val="F6E86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191"/>
          <p:cNvSpPr>
            <a:spLocks noChangeArrowheads="1"/>
          </p:cNvSpPr>
          <p:nvPr userDrawn="1"/>
        </p:nvSpPr>
        <p:spPr bwMode="auto">
          <a:xfrm>
            <a:off x="0" y="6324600"/>
            <a:ext cx="3511996" cy="23031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226"/>
          <p:cNvSpPr>
            <a:spLocks noEditPoints="1"/>
          </p:cNvSpPr>
          <p:nvPr userDrawn="1"/>
        </p:nvSpPr>
        <p:spPr bwMode="auto">
          <a:xfrm>
            <a:off x="104775" y="5431535"/>
            <a:ext cx="2715156" cy="24771"/>
          </a:xfrm>
          <a:custGeom>
            <a:avLst/>
            <a:gdLst/>
            <a:ahLst/>
            <a:cxnLst>
              <a:cxn ang="0">
                <a:pos x="11" y="8"/>
              </a:cxn>
              <a:cxn ang="0">
                <a:pos x="20" y="4"/>
              </a:cxn>
              <a:cxn ang="0">
                <a:pos x="51" y="0"/>
              </a:cxn>
              <a:cxn ang="0">
                <a:pos x="55" y="4"/>
              </a:cxn>
              <a:cxn ang="0">
                <a:pos x="64" y="8"/>
              </a:cxn>
              <a:cxn ang="0">
                <a:pos x="84" y="0"/>
              </a:cxn>
              <a:cxn ang="0">
                <a:pos x="91" y="0"/>
              </a:cxn>
              <a:cxn ang="0">
                <a:pos x="111" y="8"/>
              </a:cxn>
              <a:cxn ang="0">
                <a:pos x="120" y="4"/>
              </a:cxn>
              <a:cxn ang="0">
                <a:pos x="150" y="0"/>
              </a:cxn>
              <a:cxn ang="0">
                <a:pos x="154" y="4"/>
              </a:cxn>
              <a:cxn ang="0">
                <a:pos x="164" y="8"/>
              </a:cxn>
              <a:cxn ang="0">
                <a:pos x="184" y="0"/>
              </a:cxn>
              <a:cxn ang="0">
                <a:pos x="190" y="0"/>
              </a:cxn>
              <a:cxn ang="0">
                <a:pos x="210" y="8"/>
              </a:cxn>
              <a:cxn ang="0">
                <a:pos x="220" y="4"/>
              </a:cxn>
              <a:cxn ang="0">
                <a:pos x="250" y="0"/>
              </a:cxn>
              <a:cxn ang="0">
                <a:pos x="254" y="4"/>
              </a:cxn>
              <a:cxn ang="0">
                <a:pos x="263" y="8"/>
              </a:cxn>
              <a:cxn ang="0">
                <a:pos x="283" y="0"/>
              </a:cxn>
              <a:cxn ang="0">
                <a:pos x="290" y="0"/>
              </a:cxn>
              <a:cxn ang="0">
                <a:pos x="310" y="8"/>
              </a:cxn>
              <a:cxn ang="0">
                <a:pos x="319" y="4"/>
              </a:cxn>
              <a:cxn ang="0">
                <a:pos x="350" y="0"/>
              </a:cxn>
              <a:cxn ang="0">
                <a:pos x="354" y="4"/>
              </a:cxn>
              <a:cxn ang="0">
                <a:pos x="363" y="8"/>
              </a:cxn>
              <a:cxn ang="0">
                <a:pos x="383" y="0"/>
              </a:cxn>
              <a:cxn ang="0">
                <a:pos x="390" y="0"/>
              </a:cxn>
              <a:cxn ang="0">
                <a:pos x="410" y="8"/>
              </a:cxn>
              <a:cxn ang="0">
                <a:pos x="419" y="4"/>
              </a:cxn>
              <a:cxn ang="0">
                <a:pos x="450" y="0"/>
              </a:cxn>
              <a:cxn ang="0">
                <a:pos x="453" y="4"/>
              </a:cxn>
              <a:cxn ang="0">
                <a:pos x="463" y="8"/>
              </a:cxn>
              <a:cxn ang="0">
                <a:pos x="483" y="0"/>
              </a:cxn>
              <a:cxn ang="0">
                <a:pos x="489" y="0"/>
              </a:cxn>
              <a:cxn ang="0">
                <a:pos x="509" y="8"/>
              </a:cxn>
              <a:cxn ang="0">
                <a:pos x="519" y="4"/>
              </a:cxn>
              <a:cxn ang="0">
                <a:pos x="549" y="0"/>
              </a:cxn>
              <a:cxn ang="0">
                <a:pos x="553" y="4"/>
              </a:cxn>
              <a:cxn ang="0">
                <a:pos x="563" y="8"/>
              </a:cxn>
              <a:cxn ang="0">
                <a:pos x="582" y="0"/>
              </a:cxn>
              <a:cxn ang="0">
                <a:pos x="589" y="0"/>
              </a:cxn>
              <a:cxn ang="0">
                <a:pos x="609" y="8"/>
              </a:cxn>
              <a:cxn ang="0">
                <a:pos x="619" y="4"/>
              </a:cxn>
              <a:cxn ang="0">
                <a:pos x="649" y="0"/>
              </a:cxn>
              <a:cxn ang="0">
                <a:pos x="653" y="4"/>
              </a:cxn>
              <a:cxn ang="0">
                <a:pos x="662" y="8"/>
              </a:cxn>
              <a:cxn ang="0">
                <a:pos x="682" y="0"/>
              </a:cxn>
              <a:cxn ang="0">
                <a:pos x="689" y="0"/>
              </a:cxn>
              <a:cxn ang="0">
                <a:pos x="709" y="8"/>
              </a:cxn>
              <a:cxn ang="0">
                <a:pos x="718" y="4"/>
              </a:cxn>
              <a:cxn ang="0">
                <a:pos x="749" y="0"/>
              </a:cxn>
              <a:cxn ang="0">
                <a:pos x="752" y="4"/>
              </a:cxn>
              <a:cxn ang="0">
                <a:pos x="762" y="8"/>
              </a:cxn>
              <a:cxn ang="0">
                <a:pos x="782" y="0"/>
              </a:cxn>
              <a:cxn ang="0">
                <a:pos x="789" y="0"/>
              </a:cxn>
              <a:cxn ang="0">
                <a:pos x="808" y="8"/>
              </a:cxn>
              <a:cxn ang="0">
                <a:pos x="818" y="4"/>
              </a:cxn>
              <a:cxn ang="0">
                <a:pos x="848" y="0"/>
              </a:cxn>
              <a:cxn ang="0">
                <a:pos x="852" y="4"/>
              </a:cxn>
              <a:cxn ang="0">
                <a:pos x="862" y="8"/>
              </a:cxn>
            </a:cxnLst>
            <a:rect l="0" t="0" r="r" b="b"/>
            <a:pathLst>
              <a:path w="872" h="8">
                <a:moveTo>
                  <a:pt x="11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3" y="8"/>
                  <a:pt x="15" y="6"/>
                  <a:pt x="15" y="4"/>
                </a:cubicBezTo>
                <a:cubicBezTo>
                  <a:pt x="15" y="2"/>
                  <a:pt x="13" y="0"/>
                  <a:pt x="11" y="0"/>
                </a:cubicBezTo>
                <a:moveTo>
                  <a:pt x="31" y="0"/>
                </a:moveTo>
                <a:cubicBezTo>
                  <a:pt x="24" y="0"/>
                  <a:pt x="24" y="0"/>
                  <a:pt x="24" y="0"/>
                </a:cubicBezTo>
                <a:cubicBezTo>
                  <a:pt x="22" y="0"/>
                  <a:pt x="20" y="2"/>
                  <a:pt x="20" y="4"/>
                </a:cubicBezTo>
                <a:cubicBezTo>
                  <a:pt x="20" y="6"/>
                  <a:pt x="22" y="8"/>
                  <a:pt x="24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33" y="8"/>
                  <a:pt x="35" y="6"/>
                  <a:pt x="35" y="4"/>
                </a:cubicBezTo>
                <a:cubicBezTo>
                  <a:pt x="35" y="2"/>
                  <a:pt x="33" y="0"/>
                  <a:pt x="31" y="0"/>
                </a:cubicBezTo>
                <a:moveTo>
                  <a:pt x="51" y="0"/>
                </a:move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0" y="2"/>
                  <a:pt x="40" y="4"/>
                </a:cubicBezTo>
                <a:cubicBezTo>
                  <a:pt x="40" y="6"/>
                  <a:pt x="42" y="8"/>
                  <a:pt x="44" y="8"/>
                </a:cubicBezTo>
                <a:cubicBezTo>
                  <a:pt x="51" y="8"/>
                  <a:pt x="51" y="8"/>
                  <a:pt x="51" y="8"/>
                </a:cubicBezTo>
                <a:cubicBezTo>
                  <a:pt x="53" y="8"/>
                  <a:pt x="55" y="6"/>
                  <a:pt x="55" y="4"/>
                </a:cubicBezTo>
                <a:cubicBezTo>
                  <a:pt x="55" y="2"/>
                  <a:pt x="53" y="0"/>
                  <a:pt x="51" y="0"/>
                </a:cubicBezTo>
                <a:moveTo>
                  <a:pt x="71" y="0"/>
                </a:moveTo>
                <a:cubicBezTo>
                  <a:pt x="64" y="0"/>
                  <a:pt x="64" y="0"/>
                  <a:pt x="64" y="0"/>
                </a:cubicBezTo>
                <a:cubicBezTo>
                  <a:pt x="62" y="0"/>
                  <a:pt x="60" y="2"/>
                  <a:pt x="60" y="4"/>
                </a:cubicBezTo>
                <a:cubicBezTo>
                  <a:pt x="60" y="6"/>
                  <a:pt x="62" y="8"/>
                  <a:pt x="64" y="8"/>
                </a:cubicBezTo>
                <a:cubicBezTo>
                  <a:pt x="71" y="8"/>
                  <a:pt x="71" y="8"/>
                  <a:pt x="71" y="8"/>
                </a:cubicBezTo>
                <a:cubicBezTo>
                  <a:pt x="73" y="8"/>
                  <a:pt x="75" y="6"/>
                  <a:pt x="75" y="4"/>
                </a:cubicBezTo>
                <a:cubicBezTo>
                  <a:pt x="75" y="2"/>
                  <a:pt x="73" y="0"/>
                  <a:pt x="71" y="0"/>
                </a:cubicBezTo>
                <a:moveTo>
                  <a:pt x="91" y="0"/>
                </a:moveTo>
                <a:cubicBezTo>
                  <a:pt x="84" y="0"/>
                  <a:pt x="84" y="0"/>
                  <a:pt x="84" y="0"/>
                </a:cubicBezTo>
                <a:cubicBezTo>
                  <a:pt x="82" y="0"/>
                  <a:pt x="80" y="2"/>
                  <a:pt x="80" y="4"/>
                </a:cubicBezTo>
                <a:cubicBezTo>
                  <a:pt x="80" y="6"/>
                  <a:pt x="82" y="8"/>
                  <a:pt x="84" y="8"/>
                </a:cubicBezTo>
                <a:cubicBezTo>
                  <a:pt x="91" y="8"/>
                  <a:pt x="91" y="8"/>
                  <a:pt x="91" y="8"/>
                </a:cubicBezTo>
                <a:cubicBezTo>
                  <a:pt x="93" y="8"/>
                  <a:pt x="94" y="6"/>
                  <a:pt x="94" y="4"/>
                </a:cubicBezTo>
                <a:cubicBezTo>
                  <a:pt x="94" y="2"/>
                  <a:pt x="93" y="0"/>
                  <a:pt x="91" y="0"/>
                </a:cubicBezTo>
                <a:moveTo>
                  <a:pt x="111" y="0"/>
                </a:moveTo>
                <a:cubicBezTo>
                  <a:pt x="104" y="0"/>
                  <a:pt x="104" y="0"/>
                  <a:pt x="104" y="0"/>
                </a:cubicBezTo>
                <a:cubicBezTo>
                  <a:pt x="102" y="0"/>
                  <a:pt x="100" y="2"/>
                  <a:pt x="100" y="4"/>
                </a:cubicBezTo>
                <a:cubicBezTo>
                  <a:pt x="100" y="6"/>
                  <a:pt x="102" y="8"/>
                  <a:pt x="104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113" y="8"/>
                  <a:pt x="114" y="6"/>
                  <a:pt x="114" y="4"/>
                </a:cubicBezTo>
                <a:cubicBezTo>
                  <a:pt x="114" y="2"/>
                  <a:pt x="113" y="0"/>
                  <a:pt x="111" y="0"/>
                </a:cubicBezTo>
                <a:moveTo>
                  <a:pt x="131" y="0"/>
                </a:moveTo>
                <a:cubicBezTo>
                  <a:pt x="124" y="0"/>
                  <a:pt x="124" y="0"/>
                  <a:pt x="124" y="0"/>
                </a:cubicBezTo>
                <a:cubicBezTo>
                  <a:pt x="122" y="0"/>
                  <a:pt x="120" y="2"/>
                  <a:pt x="120" y="4"/>
                </a:cubicBezTo>
                <a:cubicBezTo>
                  <a:pt x="120" y="6"/>
                  <a:pt x="122" y="8"/>
                  <a:pt x="124" y="8"/>
                </a:cubicBezTo>
                <a:cubicBezTo>
                  <a:pt x="131" y="8"/>
                  <a:pt x="131" y="8"/>
                  <a:pt x="131" y="8"/>
                </a:cubicBezTo>
                <a:cubicBezTo>
                  <a:pt x="133" y="8"/>
                  <a:pt x="134" y="6"/>
                  <a:pt x="134" y="4"/>
                </a:cubicBezTo>
                <a:cubicBezTo>
                  <a:pt x="134" y="2"/>
                  <a:pt x="133" y="0"/>
                  <a:pt x="131" y="0"/>
                </a:cubicBezTo>
                <a:moveTo>
                  <a:pt x="150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2" y="0"/>
                  <a:pt x="140" y="2"/>
                  <a:pt x="140" y="4"/>
                </a:cubicBezTo>
                <a:cubicBezTo>
                  <a:pt x="140" y="6"/>
                  <a:pt x="142" y="8"/>
                  <a:pt x="144" y="8"/>
                </a:cubicBezTo>
                <a:cubicBezTo>
                  <a:pt x="150" y="8"/>
                  <a:pt x="150" y="8"/>
                  <a:pt x="150" y="8"/>
                </a:cubicBezTo>
                <a:cubicBezTo>
                  <a:pt x="153" y="8"/>
                  <a:pt x="154" y="6"/>
                  <a:pt x="154" y="4"/>
                </a:cubicBezTo>
                <a:cubicBezTo>
                  <a:pt x="154" y="2"/>
                  <a:pt x="153" y="0"/>
                  <a:pt x="150" y="0"/>
                </a:cubicBezTo>
                <a:moveTo>
                  <a:pt x="170" y="0"/>
                </a:moveTo>
                <a:cubicBezTo>
                  <a:pt x="164" y="0"/>
                  <a:pt x="164" y="0"/>
                  <a:pt x="164" y="0"/>
                </a:cubicBezTo>
                <a:cubicBezTo>
                  <a:pt x="162" y="0"/>
                  <a:pt x="160" y="2"/>
                  <a:pt x="160" y="4"/>
                </a:cubicBezTo>
                <a:cubicBezTo>
                  <a:pt x="160" y="6"/>
                  <a:pt x="162" y="8"/>
                  <a:pt x="164" y="8"/>
                </a:cubicBezTo>
                <a:cubicBezTo>
                  <a:pt x="170" y="8"/>
                  <a:pt x="170" y="8"/>
                  <a:pt x="170" y="8"/>
                </a:cubicBezTo>
                <a:cubicBezTo>
                  <a:pt x="173" y="8"/>
                  <a:pt x="174" y="6"/>
                  <a:pt x="174" y="4"/>
                </a:cubicBezTo>
                <a:cubicBezTo>
                  <a:pt x="174" y="2"/>
                  <a:pt x="173" y="0"/>
                  <a:pt x="170" y="0"/>
                </a:cubicBezTo>
                <a:moveTo>
                  <a:pt x="190" y="0"/>
                </a:moveTo>
                <a:cubicBezTo>
                  <a:pt x="184" y="0"/>
                  <a:pt x="184" y="0"/>
                  <a:pt x="184" y="0"/>
                </a:cubicBezTo>
                <a:cubicBezTo>
                  <a:pt x="182" y="0"/>
                  <a:pt x="180" y="2"/>
                  <a:pt x="180" y="4"/>
                </a:cubicBezTo>
                <a:cubicBezTo>
                  <a:pt x="180" y="6"/>
                  <a:pt x="182" y="8"/>
                  <a:pt x="184" y="8"/>
                </a:cubicBezTo>
                <a:cubicBezTo>
                  <a:pt x="190" y="8"/>
                  <a:pt x="190" y="8"/>
                  <a:pt x="190" y="8"/>
                </a:cubicBezTo>
                <a:cubicBezTo>
                  <a:pt x="192" y="8"/>
                  <a:pt x="194" y="6"/>
                  <a:pt x="194" y="4"/>
                </a:cubicBezTo>
                <a:cubicBezTo>
                  <a:pt x="194" y="2"/>
                  <a:pt x="192" y="0"/>
                  <a:pt x="190" y="0"/>
                </a:cubicBezTo>
                <a:moveTo>
                  <a:pt x="210" y="0"/>
                </a:moveTo>
                <a:cubicBezTo>
                  <a:pt x="204" y="0"/>
                  <a:pt x="204" y="0"/>
                  <a:pt x="204" y="0"/>
                </a:cubicBezTo>
                <a:cubicBezTo>
                  <a:pt x="202" y="0"/>
                  <a:pt x="200" y="2"/>
                  <a:pt x="200" y="4"/>
                </a:cubicBezTo>
                <a:cubicBezTo>
                  <a:pt x="200" y="6"/>
                  <a:pt x="202" y="8"/>
                  <a:pt x="204" y="8"/>
                </a:cubicBezTo>
                <a:cubicBezTo>
                  <a:pt x="210" y="8"/>
                  <a:pt x="210" y="8"/>
                  <a:pt x="210" y="8"/>
                </a:cubicBezTo>
                <a:cubicBezTo>
                  <a:pt x="212" y="8"/>
                  <a:pt x="214" y="6"/>
                  <a:pt x="214" y="4"/>
                </a:cubicBezTo>
                <a:cubicBezTo>
                  <a:pt x="214" y="2"/>
                  <a:pt x="212" y="0"/>
                  <a:pt x="210" y="0"/>
                </a:cubicBezTo>
                <a:moveTo>
                  <a:pt x="230" y="0"/>
                </a:moveTo>
                <a:cubicBezTo>
                  <a:pt x="224" y="0"/>
                  <a:pt x="224" y="0"/>
                  <a:pt x="224" y="0"/>
                </a:cubicBezTo>
                <a:cubicBezTo>
                  <a:pt x="222" y="0"/>
                  <a:pt x="220" y="2"/>
                  <a:pt x="220" y="4"/>
                </a:cubicBezTo>
                <a:cubicBezTo>
                  <a:pt x="220" y="6"/>
                  <a:pt x="222" y="8"/>
                  <a:pt x="224" y="8"/>
                </a:cubicBezTo>
                <a:cubicBezTo>
                  <a:pt x="230" y="8"/>
                  <a:pt x="230" y="8"/>
                  <a:pt x="230" y="8"/>
                </a:cubicBezTo>
                <a:cubicBezTo>
                  <a:pt x="232" y="8"/>
                  <a:pt x="234" y="6"/>
                  <a:pt x="234" y="4"/>
                </a:cubicBezTo>
                <a:cubicBezTo>
                  <a:pt x="234" y="2"/>
                  <a:pt x="232" y="0"/>
                  <a:pt x="230" y="0"/>
                </a:cubicBezTo>
                <a:moveTo>
                  <a:pt x="250" y="0"/>
                </a:moveTo>
                <a:cubicBezTo>
                  <a:pt x="244" y="0"/>
                  <a:pt x="244" y="0"/>
                  <a:pt x="244" y="0"/>
                </a:cubicBezTo>
                <a:cubicBezTo>
                  <a:pt x="241" y="0"/>
                  <a:pt x="240" y="2"/>
                  <a:pt x="240" y="4"/>
                </a:cubicBezTo>
                <a:cubicBezTo>
                  <a:pt x="240" y="6"/>
                  <a:pt x="241" y="8"/>
                  <a:pt x="244" y="8"/>
                </a:cubicBezTo>
                <a:cubicBezTo>
                  <a:pt x="250" y="8"/>
                  <a:pt x="250" y="8"/>
                  <a:pt x="250" y="8"/>
                </a:cubicBezTo>
                <a:cubicBezTo>
                  <a:pt x="252" y="8"/>
                  <a:pt x="254" y="6"/>
                  <a:pt x="254" y="4"/>
                </a:cubicBezTo>
                <a:cubicBezTo>
                  <a:pt x="254" y="2"/>
                  <a:pt x="252" y="0"/>
                  <a:pt x="250" y="0"/>
                </a:cubicBezTo>
                <a:moveTo>
                  <a:pt x="270" y="0"/>
                </a:moveTo>
                <a:cubicBezTo>
                  <a:pt x="263" y="0"/>
                  <a:pt x="263" y="0"/>
                  <a:pt x="263" y="0"/>
                </a:cubicBezTo>
                <a:cubicBezTo>
                  <a:pt x="261" y="0"/>
                  <a:pt x="260" y="2"/>
                  <a:pt x="260" y="4"/>
                </a:cubicBezTo>
                <a:cubicBezTo>
                  <a:pt x="260" y="6"/>
                  <a:pt x="261" y="8"/>
                  <a:pt x="263" y="8"/>
                </a:cubicBezTo>
                <a:cubicBezTo>
                  <a:pt x="270" y="8"/>
                  <a:pt x="270" y="8"/>
                  <a:pt x="270" y="8"/>
                </a:cubicBezTo>
                <a:cubicBezTo>
                  <a:pt x="272" y="8"/>
                  <a:pt x="274" y="6"/>
                  <a:pt x="274" y="4"/>
                </a:cubicBezTo>
                <a:cubicBezTo>
                  <a:pt x="274" y="2"/>
                  <a:pt x="272" y="0"/>
                  <a:pt x="270" y="0"/>
                </a:cubicBezTo>
                <a:moveTo>
                  <a:pt x="290" y="0"/>
                </a:move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80" y="2"/>
                  <a:pt x="280" y="4"/>
                </a:cubicBezTo>
                <a:cubicBezTo>
                  <a:pt x="280" y="6"/>
                  <a:pt x="281" y="8"/>
                  <a:pt x="283" y="8"/>
                </a:cubicBezTo>
                <a:cubicBezTo>
                  <a:pt x="290" y="8"/>
                  <a:pt x="290" y="8"/>
                  <a:pt x="290" y="8"/>
                </a:cubicBezTo>
                <a:cubicBezTo>
                  <a:pt x="292" y="8"/>
                  <a:pt x="294" y="6"/>
                  <a:pt x="294" y="4"/>
                </a:cubicBezTo>
                <a:cubicBezTo>
                  <a:pt x="294" y="2"/>
                  <a:pt x="292" y="0"/>
                  <a:pt x="290" y="0"/>
                </a:cubicBezTo>
                <a:moveTo>
                  <a:pt x="310" y="0"/>
                </a:moveTo>
                <a:cubicBezTo>
                  <a:pt x="303" y="0"/>
                  <a:pt x="303" y="0"/>
                  <a:pt x="303" y="0"/>
                </a:cubicBezTo>
                <a:cubicBezTo>
                  <a:pt x="301" y="0"/>
                  <a:pt x="300" y="2"/>
                  <a:pt x="300" y="4"/>
                </a:cubicBezTo>
                <a:cubicBezTo>
                  <a:pt x="300" y="6"/>
                  <a:pt x="301" y="8"/>
                  <a:pt x="303" y="8"/>
                </a:cubicBezTo>
                <a:cubicBezTo>
                  <a:pt x="310" y="8"/>
                  <a:pt x="310" y="8"/>
                  <a:pt x="310" y="8"/>
                </a:cubicBezTo>
                <a:cubicBezTo>
                  <a:pt x="312" y="8"/>
                  <a:pt x="314" y="6"/>
                  <a:pt x="314" y="4"/>
                </a:cubicBezTo>
                <a:cubicBezTo>
                  <a:pt x="314" y="2"/>
                  <a:pt x="312" y="0"/>
                  <a:pt x="310" y="0"/>
                </a:cubicBezTo>
                <a:moveTo>
                  <a:pt x="330" y="0"/>
                </a:moveTo>
                <a:cubicBezTo>
                  <a:pt x="323" y="0"/>
                  <a:pt x="323" y="0"/>
                  <a:pt x="323" y="0"/>
                </a:cubicBezTo>
                <a:cubicBezTo>
                  <a:pt x="321" y="0"/>
                  <a:pt x="319" y="2"/>
                  <a:pt x="319" y="4"/>
                </a:cubicBezTo>
                <a:cubicBezTo>
                  <a:pt x="319" y="6"/>
                  <a:pt x="321" y="8"/>
                  <a:pt x="323" y="8"/>
                </a:cubicBezTo>
                <a:cubicBezTo>
                  <a:pt x="330" y="8"/>
                  <a:pt x="330" y="8"/>
                  <a:pt x="330" y="8"/>
                </a:cubicBezTo>
                <a:cubicBezTo>
                  <a:pt x="332" y="8"/>
                  <a:pt x="334" y="6"/>
                  <a:pt x="334" y="4"/>
                </a:cubicBezTo>
                <a:cubicBezTo>
                  <a:pt x="334" y="2"/>
                  <a:pt x="332" y="0"/>
                  <a:pt x="330" y="0"/>
                </a:cubicBezTo>
                <a:moveTo>
                  <a:pt x="350" y="0"/>
                </a:moveTo>
                <a:cubicBezTo>
                  <a:pt x="343" y="0"/>
                  <a:pt x="343" y="0"/>
                  <a:pt x="343" y="0"/>
                </a:cubicBezTo>
                <a:cubicBezTo>
                  <a:pt x="341" y="0"/>
                  <a:pt x="339" y="2"/>
                  <a:pt x="339" y="4"/>
                </a:cubicBezTo>
                <a:cubicBezTo>
                  <a:pt x="339" y="6"/>
                  <a:pt x="341" y="8"/>
                  <a:pt x="343" y="8"/>
                </a:cubicBezTo>
                <a:cubicBezTo>
                  <a:pt x="350" y="8"/>
                  <a:pt x="350" y="8"/>
                  <a:pt x="350" y="8"/>
                </a:cubicBezTo>
                <a:cubicBezTo>
                  <a:pt x="352" y="8"/>
                  <a:pt x="354" y="6"/>
                  <a:pt x="354" y="4"/>
                </a:cubicBezTo>
                <a:cubicBezTo>
                  <a:pt x="354" y="2"/>
                  <a:pt x="352" y="0"/>
                  <a:pt x="350" y="0"/>
                </a:cubicBezTo>
                <a:moveTo>
                  <a:pt x="370" y="0"/>
                </a:moveTo>
                <a:cubicBezTo>
                  <a:pt x="363" y="0"/>
                  <a:pt x="363" y="0"/>
                  <a:pt x="363" y="0"/>
                </a:cubicBezTo>
                <a:cubicBezTo>
                  <a:pt x="361" y="0"/>
                  <a:pt x="359" y="2"/>
                  <a:pt x="359" y="4"/>
                </a:cubicBezTo>
                <a:cubicBezTo>
                  <a:pt x="359" y="6"/>
                  <a:pt x="361" y="8"/>
                  <a:pt x="363" y="8"/>
                </a:cubicBezTo>
                <a:cubicBezTo>
                  <a:pt x="370" y="8"/>
                  <a:pt x="370" y="8"/>
                  <a:pt x="370" y="8"/>
                </a:cubicBezTo>
                <a:cubicBezTo>
                  <a:pt x="372" y="8"/>
                  <a:pt x="374" y="6"/>
                  <a:pt x="374" y="4"/>
                </a:cubicBezTo>
                <a:cubicBezTo>
                  <a:pt x="374" y="2"/>
                  <a:pt x="372" y="0"/>
                  <a:pt x="370" y="0"/>
                </a:cubicBezTo>
                <a:moveTo>
                  <a:pt x="390" y="0"/>
                </a:moveTo>
                <a:cubicBezTo>
                  <a:pt x="383" y="0"/>
                  <a:pt x="383" y="0"/>
                  <a:pt x="383" y="0"/>
                </a:cubicBezTo>
                <a:cubicBezTo>
                  <a:pt x="381" y="0"/>
                  <a:pt x="379" y="2"/>
                  <a:pt x="379" y="4"/>
                </a:cubicBezTo>
                <a:cubicBezTo>
                  <a:pt x="379" y="6"/>
                  <a:pt x="381" y="8"/>
                  <a:pt x="383" y="8"/>
                </a:cubicBezTo>
                <a:cubicBezTo>
                  <a:pt x="390" y="8"/>
                  <a:pt x="390" y="8"/>
                  <a:pt x="390" y="8"/>
                </a:cubicBezTo>
                <a:cubicBezTo>
                  <a:pt x="392" y="8"/>
                  <a:pt x="394" y="6"/>
                  <a:pt x="394" y="4"/>
                </a:cubicBezTo>
                <a:cubicBezTo>
                  <a:pt x="394" y="2"/>
                  <a:pt x="392" y="0"/>
                  <a:pt x="390" y="0"/>
                </a:cubicBezTo>
                <a:moveTo>
                  <a:pt x="410" y="0"/>
                </a:moveTo>
                <a:cubicBezTo>
                  <a:pt x="403" y="0"/>
                  <a:pt x="403" y="0"/>
                  <a:pt x="403" y="0"/>
                </a:cubicBezTo>
                <a:cubicBezTo>
                  <a:pt x="401" y="0"/>
                  <a:pt x="399" y="2"/>
                  <a:pt x="399" y="4"/>
                </a:cubicBezTo>
                <a:cubicBezTo>
                  <a:pt x="399" y="6"/>
                  <a:pt x="401" y="8"/>
                  <a:pt x="403" y="8"/>
                </a:cubicBezTo>
                <a:cubicBezTo>
                  <a:pt x="410" y="8"/>
                  <a:pt x="410" y="8"/>
                  <a:pt x="410" y="8"/>
                </a:cubicBezTo>
                <a:cubicBezTo>
                  <a:pt x="412" y="8"/>
                  <a:pt x="413" y="6"/>
                  <a:pt x="413" y="4"/>
                </a:cubicBezTo>
                <a:cubicBezTo>
                  <a:pt x="413" y="2"/>
                  <a:pt x="412" y="0"/>
                  <a:pt x="410" y="0"/>
                </a:cubicBezTo>
                <a:moveTo>
                  <a:pt x="430" y="0"/>
                </a:moveTo>
                <a:cubicBezTo>
                  <a:pt x="423" y="0"/>
                  <a:pt x="423" y="0"/>
                  <a:pt x="423" y="0"/>
                </a:cubicBezTo>
                <a:cubicBezTo>
                  <a:pt x="421" y="0"/>
                  <a:pt x="419" y="2"/>
                  <a:pt x="419" y="4"/>
                </a:cubicBezTo>
                <a:cubicBezTo>
                  <a:pt x="419" y="6"/>
                  <a:pt x="421" y="8"/>
                  <a:pt x="423" y="8"/>
                </a:cubicBezTo>
                <a:cubicBezTo>
                  <a:pt x="430" y="8"/>
                  <a:pt x="430" y="8"/>
                  <a:pt x="430" y="8"/>
                </a:cubicBezTo>
                <a:cubicBezTo>
                  <a:pt x="432" y="8"/>
                  <a:pt x="433" y="6"/>
                  <a:pt x="433" y="4"/>
                </a:cubicBezTo>
                <a:cubicBezTo>
                  <a:pt x="433" y="2"/>
                  <a:pt x="432" y="0"/>
                  <a:pt x="430" y="0"/>
                </a:cubicBezTo>
                <a:moveTo>
                  <a:pt x="450" y="0"/>
                </a:moveTo>
                <a:cubicBezTo>
                  <a:pt x="443" y="0"/>
                  <a:pt x="443" y="0"/>
                  <a:pt x="443" y="0"/>
                </a:cubicBezTo>
                <a:cubicBezTo>
                  <a:pt x="441" y="0"/>
                  <a:pt x="439" y="2"/>
                  <a:pt x="439" y="4"/>
                </a:cubicBezTo>
                <a:cubicBezTo>
                  <a:pt x="439" y="6"/>
                  <a:pt x="441" y="8"/>
                  <a:pt x="443" y="8"/>
                </a:cubicBezTo>
                <a:cubicBezTo>
                  <a:pt x="450" y="8"/>
                  <a:pt x="450" y="8"/>
                  <a:pt x="450" y="8"/>
                </a:cubicBezTo>
                <a:cubicBezTo>
                  <a:pt x="452" y="8"/>
                  <a:pt x="453" y="6"/>
                  <a:pt x="453" y="4"/>
                </a:cubicBezTo>
                <a:cubicBezTo>
                  <a:pt x="453" y="2"/>
                  <a:pt x="452" y="0"/>
                  <a:pt x="450" y="0"/>
                </a:cubicBezTo>
                <a:moveTo>
                  <a:pt x="470" y="0"/>
                </a:moveTo>
                <a:cubicBezTo>
                  <a:pt x="463" y="0"/>
                  <a:pt x="463" y="0"/>
                  <a:pt x="463" y="0"/>
                </a:cubicBezTo>
                <a:cubicBezTo>
                  <a:pt x="461" y="0"/>
                  <a:pt x="459" y="2"/>
                  <a:pt x="459" y="4"/>
                </a:cubicBezTo>
                <a:cubicBezTo>
                  <a:pt x="459" y="6"/>
                  <a:pt x="461" y="8"/>
                  <a:pt x="463" y="8"/>
                </a:cubicBezTo>
                <a:cubicBezTo>
                  <a:pt x="470" y="8"/>
                  <a:pt x="470" y="8"/>
                  <a:pt x="470" y="8"/>
                </a:cubicBezTo>
                <a:cubicBezTo>
                  <a:pt x="472" y="8"/>
                  <a:pt x="473" y="6"/>
                  <a:pt x="473" y="4"/>
                </a:cubicBezTo>
                <a:cubicBezTo>
                  <a:pt x="473" y="2"/>
                  <a:pt x="472" y="0"/>
                  <a:pt x="470" y="0"/>
                </a:cubicBezTo>
                <a:moveTo>
                  <a:pt x="489" y="0"/>
                </a:moveTo>
                <a:cubicBezTo>
                  <a:pt x="483" y="0"/>
                  <a:pt x="483" y="0"/>
                  <a:pt x="483" y="0"/>
                </a:cubicBezTo>
                <a:cubicBezTo>
                  <a:pt x="481" y="0"/>
                  <a:pt x="479" y="2"/>
                  <a:pt x="479" y="4"/>
                </a:cubicBezTo>
                <a:cubicBezTo>
                  <a:pt x="479" y="6"/>
                  <a:pt x="481" y="8"/>
                  <a:pt x="483" y="8"/>
                </a:cubicBezTo>
                <a:cubicBezTo>
                  <a:pt x="489" y="8"/>
                  <a:pt x="489" y="8"/>
                  <a:pt x="489" y="8"/>
                </a:cubicBezTo>
                <a:cubicBezTo>
                  <a:pt x="492" y="8"/>
                  <a:pt x="493" y="6"/>
                  <a:pt x="493" y="4"/>
                </a:cubicBezTo>
                <a:cubicBezTo>
                  <a:pt x="493" y="2"/>
                  <a:pt x="492" y="0"/>
                  <a:pt x="489" y="0"/>
                </a:cubicBezTo>
                <a:moveTo>
                  <a:pt x="509" y="0"/>
                </a:moveTo>
                <a:cubicBezTo>
                  <a:pt x="503" y="0"/>
                  <a:pt x="503" y="0"/>
                  <a:pt x="503" y="0"/>
                </a:cubicBezTo>
                <a:cubicBezTo>
                  <a:pt x="501" y="0"/>
                  <a:pt x="499" y="2"/>
                  <a:pt x="499" y="4"/>
                </a:cubicBezTo>
                <a:cubicBezTo>
                  <a:pt x="499" y="6"/>
                  <a:pt x="501" y="8"/>
                  <a:pt x="503" y="8"/>
                </a:cubicBezTo>
                <a:cubicBezTo>
                  <a:pt x="509" y="8"/>
                  <a:pt x="509" y="8"/>
                  <a:pt x="509" y="8"/>
                </a:cubicBezTo>
                <a:cubicBezTo>
                  <a:pt x="511" y="8"/>
                  <a:pt x="513" y="6"/>
                  <a:pt x="513" y="4"/>
                </a:cubicBezTo>
                <a:cubicBezTo>
                  <a:pt x="513" y="2"/>
                  <a:pt x="511" y="0"/>
                  <a:pt x="509" y="0"/>
                </a:cubicBezTo>
                <a:moveTo>
                  <a:pt x="529" y="0"/>
                </a:moveTo>
                <a:cubicBezTo>
                  <a:pt x="523" y="0"/>
                  <a:pt x="523" y="0"/>
                  <a:pt x="523" y="0"/>
                </a:cubicBezTo>
                <a:cubicBezTo>
                  <a:pt x="521" y="0"/>
                  <a:pt x="519" y="2"/>
                  <a:pt x="519" y="4"/>
                </a:cubicBezTo>
                <a:cubicBezTo>
                  <a:pt x="519" y="6"/>
                  <a:pt x="521" y="8"/>
                  <a:pt x="523" y="8"/>
                </a:cubicBezTo>
                <a:cubicBezTo>
                  <a:pt x="529" y="8"/>
                  <a:pt x="529" y="8"/>
                  <a:pt x="529" y="8"/>
                </a:cubicBezTo>
                <a:cubicBezTo>
                  <a:pt x="531" y="8"/>
                  <a:pt x="533" y="6"/>
                  <a:pt x="533" y="4"/>
                </a:cubicBezTo>
                <a:cubicBezTo>
                  <a:pt x="533" y="2"/>
                  <a:pt x="531" y="0"/>
                  <a:pt x="529" y="0"/>
                </a:cubicBezTo>
                <a:moveTo>
                  <a:pt x="549" y="0"/>
                </a:moveTo>
                <a:cubicBezTo>
                  <a:pt x="543" y="0"/>
                  <a:pt x="543" y="0"/>
                  <a:pt x="543" y="0"/>
                </a:cubicBezTo>
                <a:cubicBezTo>
                  <a:pt x="540" y="0"/>
                  <a:pt x="539" y="2"/>
                  <a:pt x="539" y="4"/>
                </a:cubicBezTo>
                <a:cubicBezTo>
                  <a:pt x="539" y="6"/>
                  <a:pt x="540" y="8"/>
                  <a:pt x="543" y="8"/>
                </a:cubicBezTo>
                <a:cubicBezTo>
                  <a:pt x="549" y="8"/>
                  <a:pt x="549" y="8"/>
                  <a:pt x="549" y="8"/>
                </a:cubicBezTo>
                <a:cubicBezTo>
                  <a:pt x="551" y="8"/>
                  <a:pt x="553" y="6"/>
                  <a:pt x="553" y="4"/>
                </a:cubicBezTo>
                <a:cubicBezTo>
                  <a:pt x="553" y="2"/>
                  <a:pt x="551" y="0"/>
                  <a:pt x="549" y="0"/>
                </a:cubicBezTo>
                <a:moveTo>
                  <a:pt x="569" y="0"/>
                </a:moveTo>
                <a:cubicBezTo>
                  <a:pt x="563" y="0"/>
                  <a:pt x="563" y="0"/>
                  <a:pt x="563" y="0"/>
                </a:cubicBezTo>
                <a:cubicBezTo>
                  <a:pt x="560" y="0"/>
                  <a:pt x="559" y="2"/>
                  <a:pt x="559" y="4"/>
                </a:cubicBezTo>
                <a:cubicBezTo>
                  <a:pt x="559" y="6"/>
                  <a:pt x="560" y="8"/>
                  <a:pt x="563" y="8"/>
                </a:cubicBezTo>
                <a:cubicBezTo>
                  <a:pt x="569" y="8"/>
                  <a:pt x="569" y="8"/>
                  <a:pt x="569" y="8"/>
                </a:cubicBezTo>
                <a:cubicBezTo>
                  <a:pt x="571" y="8"/>
                  <a:pt x="573" y="6"/>
                  <a:pt x="573" y="4"/>
                </a:cubicBezTo>
                <a:cubicBezTo>
                  <a:pt x="573" y="2"/>
                  <a:pt x="571" y="0"/>
                  <a:pt x="569" y="0"/>
                </a:cubicBezTo>
                <a:moveTo>
                  <a:pt x="589" y="0"/>
                </a:moveTo>
                <a:cubicBezTo>
                  <a:pt x="582" y="0"/>
                  <a:pt x="582" y="0"/>
                  <a:pt x="582" y="0"/>
                </a:cubicBezTo>
                <a:cubicBezTo>
                  <a:pt x="580" y="0"/>
                  <a:pt x="579" y="2"/>
                  <a:pt x="579" y="4"/>
                </a:cubicBezTo>
                <a:cubicBezTo>
                  <a:pt x="579" y="6"/>
                  <a:pt x="580" y="8"/>
                  <a:pt x="582" y="8"/>
                </a:cubicBezTo>
                <a:cubicBezTo>
                  <a:pt x="589" y="8"/>
                  <a:pt x="589" y="8"/>
                  <a:pt x="589" y="8"/>
                </a:cubicBezTo>
                <a:cubicBezTo>
                  <a:pt x="591" y="8"/>
                  <a:pt x="593" y="6"/>
                  <a:pt x="593" y="4"/>
                </a:cubicBezTo>
                <a:cubicBezTo>
                  <a:pt x="593" y="2"/>
                  <a:pt x="591" y="0"/>
                  <a:pt x="589" y="0"/>
                </a:cubicBezTo>
                <a:moveTo>
                  <a:pt x="609" y="0"/>
                </a:moveTo>
                <a:cubicBezTo>
                  <a:pt x="602" y="0"/>
                  <a:pt x="602" y="0"/>
                  <a:pt x="602" y="0"/>
                </a:cubicBezTo>
                <a:cubicBezTo>
                  <a:pt x="600" y="0"/>
                  <a:pt x="599" y="2"/>
                  <a:pt x="599" y="4"/>
                </a:cubicBezTo>
                <a:cubicBezTo>
                  <a:pt x="599" y="6"/>
                  <a:pt x="600" y="8"/>
                  <a:pt x="602" y="8"/>
                </a:cubicBezTo>
                <a:cubicBezTo>
                  <a:pt x="609" y="8"/>
                  <a:pt x="609" y="8"/>
                  <a:pt x="609" y="8"/>
                </a:cubicBezTo>
                <a:cubicBezTo>
                  <a:pt x="611" y="8"/>
                  <a:pt x="613" y="6"/>
                  <a:pt x="613" y="4"/>
                </a:cubicBezTo>
                <a:cubicBezTo>
                  <a:pt x="613" y="2"/>
                  <a:pt x="611" y="0"/>
                  <a:pt x="609" y="0"/>
                </a:cubicBezTo>
                <a:moveTo>
                  <a:pt x="629" y="0"/>
                </a:moveTo>
                <a:cubicBezTo>
                  <a:pt x="622" y="0"/>
                  <a:pt x="622" y="0"/>
                  <a:pt x="622" y="0"/>
                </a:cubicBezTo>
                <a:cubicBezTo>
                  <a:pt x="620" y="0"/>
                  <a:pt x="619" y="2"/>
                  <a:pt x="619" y="4"/>
                </a:cubicBezTo>
                <a:cubicBezTo>
                  <a:pt x="619" y="6"/>
                  <a:pt x="620" y="8"/>
                  <a:pt x="622" y="8"/>
                </a:cubicBezTo>
                <a:cubicBezTo>
                  <a:pt x="629" y="8"/>
                  <a:pt x="629" y="8"/>
                  <a:pt x="629" y="8"/>
                </a:cubicBezTo>
                <a:cubicBezTo>
                  <a:pt x="631" y="8"/>
                  <a:pt x="633" y="6"/>
                  <a:pt x="633" y="4"/>
                </a:cubicBezTo>
                <a:cubicBezTo>
                  <a:pt x="633" y="2"/>
                  <a:pt x="631" y="0"/>
                  <a:pt x="629" y="0"/>
                </a:cubicBezTo>
                <a:moveTo>
                  <a:pt x="649" y="0"/>
                </a:moveTo>
                <a:cubicBezTo>
                  <a:pt x="642" y="0"/>
                  <a:pt x="642" y="0"/>
                  <a:pt x="642" y="0"/>
                </a:cubicBezTo>
                <a:cubicBezTo>
                  <a:pt x="640" y="0"/>
                  <a:pt x="638" y="2"/>
                  <a:pt x="638" y="4"/>
                </a:cubicBezTo>
                <a:cubicBezTo>
                  <a:pt x="638" y="6"/>
                  <a:pt x="640" y="8"/>
                  <a:pt x="642" y="8"/>
                </a:cubicBezTo>
                <a:cubicBezTo>
                  <a:pt x="649" y="8"/>
                  <a:pt x="649" y="8"/>
                  <a:pt x="649" y="8"/>
                </a:cubicBezTo>
                <a:cubicBezTo>
                  <a:pt x="651" y="8"/>
                  <a:pt x="653" y="6"/>
                  <a:pt x="653" y="4"/>
                </a:cubicBezTo>
                <a:cubicBezTo>
                  <a:pt x="653" y="2"/>
                  <a:pt x="651" y="0"/>
                  <a:pt x="649" y="0"/>
                </a:cubicBezTo>
                <a:moveTo>
                  <a:pt x="669" y="0"/>
                </a:moveTo>
                <a:cubicBezTo>
                  <a:pt x="662" y="0"/>
                  <a:pt x="662" y="0"/>
                  <a:pt x="662" y="0"/>
                </a:cubicBezTo>
                <a:cubicBezTo>
                  <a:pt x="660" y="0"/>
                  <a:pt x="658" y="2"/>
                  <a:pt x="658" y="4"/>
                </a:cubicBezTo>
                <a:cubicBezTo>
                  <a:pt x="658" y="6"/>
                  <a:pt x="660" y="8"/>
                  <a:pt x="662" y="8"/>
                </a:cubicBezTo>
                <a:cubicBezTo>
                  <a:pt x="669" y="8"/>
                  <a:pt x="669" y="8"/>
                  <a:pt x="669" y="8"/>
                </a:cubicBezTo>
                <a:cubicBezTo>
                  <a:pt x="671" y="8"/>
                  <a:pt x="673" y="6"/>
                  <a:pt x="673" y="4"/>
                </a:cubicBezTo>
                <a:cubicBezTo>
                  <a:pt x="673" y="2"/>
                  <a:pt x="671" y="0"/>
                  <a:pt x="669" y="0"/>
                </a:cubicBezTo>
                <a:moveTo>
                  <a:pt x="689" y="0"/>
                </a:moveTo>
                <a:cubicBezTo>
                  <a:pt x="682" y="0"/>
                  <a:pt x="682" y="0"/>
                  <a:pt x="682" y="0"/>
                </a:cubicBezTo>
                <a:cubicBezTo>
                  <a:pt x="680" y="0"/>
                  <a:pt x="678" y="2"/>
                  <a:pt x="678" y="4"/>
                </a:cubicBezTo>
                <a:cubicBezTo>
                  <a:pt x="678" y="6"/>
                  <a:pt x="680" y="8"/>
                  <a:pt x="682" y="8"/>
                </a:cubicBezTo>
                <a:cubicBezTo>
                  <a:pt x="689" y="8"/>
                  <a:pt x="689" y="8"/>
                  <a:pt x="689" y="8"/>
                </a:cubicBezTo>
                <a:cubicBezTo>
                  <a:pt x="691" y="8"/>
                  <a:pt x="693" y="6"/>
                  <a:pt x="693" y="4"/>
                </a:cubicBezTo>
                <a:cubicBezTo>
                  <a:pt x="693" y="2"/>
                  <a:pt x="691" y="0"/>
                  <a:pt x="689" y="0"/>
                </a:cubicBezTo>
                <a:moveTo>
                  <a:pt x="709" y="0"/>
                </a:moveTo>
                <a:cubicBezTo>
                  <a:pt x="702" y="0"/>
                  <a:pt x="702" y="0"/>
                  <a:pt x="702" y="0"/>
                </a:cubicBezTo>
                <a:cubicBezTo>
                  <a:pt x="700" y="0"/>
                  <a:pt x="698" y="2"/>
                  <a:pt x="698" y="4"/>
                </a:cubicBezTo>
                <a:cubicBezTo>
                  <a:pt x="698" y="6"/>
                  <a:pt x="700" y="8"/>
                  <a:pt x="702" y="8"/>
                </a:cubicBezTo>
                <a:cubicBezTo>
                  <a:pt x="709" y="8"/>
                  <a:pt x="709" y="8"/>
                  <a:pt x="709" y="8"/>
                </a:cubicBezTo>
                <a:cubicBezTo>
                  <a:pt x="711" y="8"/>
                  <a:pt x="713" y="6"/>
                  <a:pt x="713" y="4"/>
                </a:cubicBezTo>
                <a:cubicBezTo>
                  <a:pt x="713" y="2"/>
                  <a:pt x="711" y="0"/>
                  <a:pt x="709" y="0"/>
                </a:cubicBezTo>
                <a:moveTo>
                  <a:pt x="729" y="0"/>
                </a:moveTo>
                <a:cubicBezTo>
                  <a:pt x="722" y="0"/>
                  <a:pt x="722" y="0"/>
                  <a:pt x="722" y="0"/>
                </a:cubicBezTo>
                <a:cubicBezTo>
                  <a:pt x="720" y="0"/>
                  <a:pt x="718" y="2"/>
                  <a:pt x="718" y="4"/>
                </a:cubicBezTo>
                <a:cubicBezTo>
                  <a:pt x="718" y="6"/>
                  <a:pt x="720" y="8"/>
                  <a:pt x="722" y="8"/>
                </a:cubicBezTo>
                <a:cubicBezTo>
                  <a:pt x="729" y="8"/>
                  <a:pt x="729" y="8"/>
                  <a:pt x="729" y="8"/>
                </a:cubicBezTo>
                <a:cubicBezTo>
                  <a:pt x="731" y="8"/>
                  <a:pt x="733" y="6"/>
                  <a:pt x="733" y="4"/>
                </a:cubicBezTo>
                <a:cubicBezTo>
                  <a:pt x="733" y="2"/>
                  <a:pt x="731" y="0"/>
                  <a:pt x="729" y="0"/>
                </a:cubicBezTo>
                <a:moveTo>
                  <a:pt x="749" y="0"/>
                </a:moveTo>
                <a:cubicBezTo>
                  <a:pt x="742" y="0"/>
                  <a:pt x="742" y="0"/>
                  <a:pt x="742" y="0"/>
                </a:cubicBezTo>
                <a:cubicBezTo>
                  <a:pt x="740" y="0"/>
                  <a:pt x="738" y="2"/>
                  <a:pt x="738" y="4"/>
                </a:cubicBezTo>
                <a:cubicBezTo>
                  <a:pt x="738" y="6"/>
                  <a:pt x="740" y="8"/>
                  <a:pt x="742" y="8"/>
                </a:cubicBezTo>
                <a:cubicBezTo>
                  <a:pt x="749" y="8"/>
                  <a:pt x="749" y="8"/>
                  <a:pt x="749" y="8"/>
                </a:cubicBezTo>
                <a:cubicBezTo>
                  <a:pt x="751" y="8"/>
                  <a:pt x="752" y="6"/>
                  <a:pt x="752" y="4"/>
                </a:cubicBezTo>
                <a:cubicBezTo>
                  <a:pt x="752" y="2"/>
                  <a:pt x="751" y="0"/>
                  <a:pt x="749" y="0"/>
                </a:cubicBezTo>
                <a:moveTo>
                  <a:pt x="769" y="0"/>
                </a:moveTo>
                <a:cubicBezTo>
                  <a:pt x="762" y="0"/>
                  <a:pt x="762" y="0"/>
                  <a:pt x="762" y="0"/>
                </a:cubicBezTo>
                <a:cubicBezTo>
                  <a:pt x="760" y="0"/>
                  <a:pt x="758" y="2"/>
                  <a:pt x="758" y="4"/>
                </a:cubicBezTo>
                <a:cubicBezTo>
                  <a:pt x="758" y="6"/>
                  <a:pt x="760" y="8"/>
                  <a:pt x="762" y="8"/>
                </a:cubicBezTo>
                <a:cubicBezTo>
                  <a:pt x="769" y="8"/>
                  <a:pt x="769" y="8"/>
                  <a:pt x="769" y="8"/>
                </a:cubicBezTo>
                <a:cubicBezTo>
                  <a:pt x="771" y="8"/>
                  <a:pt x="772" y="6"/>
                  <a:pt x="772" y="4"/>
                </a:cubicBezTo>
                <a:cubicBezTo>
                  <a:pt x="772" y="2"/>
                  <a:pt x="771" y="0"/>
                  <a:pt x="769" y="0"/>
                </a:cubicBezTo>
                <a:moveTo>
                  <a:pt x="789" y="0"/>
                </a:moveTo>
                <a:cubicBezTo>
                  <a:pt x="782" y="0"/>
                  <a:pt x="782" y="0"/>
                  <a:pt x="782" y="0"/>
                </a:cubicBezTo>
                <a:cubicBezTo>
                  <a:pt x="780" y="0"/>
                  <a:pt x="778" y="2"/>
                  <a:pt x="778" y="4"/>
                </a:cubicBezTo>
                <a:cubicBezTo>
                  <a:pt x="778" y="6"/>
                  <a:pt x="780" y="8"/>
                  <a:pt x="782" y="8"/>
                </a:cubicBezTo>
                <a:cubicBezTo>
                  <a:pt x="789" y="8"/>
                  <a:pt x="789" y="8"/>
                  <a:pt x="789" y="8"/>
                </a:cubicBezTo>
                <a:cubicBezTo>
                  <a:pt x="791" y="8"/>
                  <a:pt x="792" y="6"/>
                  <a:pt x="792" y="4"/>
                </a:cubicBezTo>
                <a:cubicBezTo>
                  <a:pt x="792" y="2"/>
                  <a:pt x="791" y="0"/>
                  <a:pt x="789" y="0"/>
                </a:cubicBezTo>
                <a:moveTo>
                  <a:pt x="808" y="0"/>
                </a:moveTo>
                <a:cubicBezTo>
                  <a:pt x="802" y="0"/>
                  <a:pt x="802" y="0"/>
                  <a:pt x="802" y="0"/>
                </a:cubicBezTo>
                <a:cubicBezTo>
                  <a:pt x="800" y="0"/>
                  <a:pt x="798" y="2"/>
                  <a:pt x="798" y="4"/>
                </a:cubicBezTo>
                <a:cubicBezTo>
                  <a:pt x="798" y="6"/>
                  <a:pt x="800" y="8"/>
                  <a:pt x="802" y="8"/>
                </a:cubicBezTo>
                <a:cubicBezTo>
                  <a:pt x="808" y="8"/>
                  <a:pt x="808" y="8"/>
                  <a:pt x="808" y="8"/>
                </a:cubicBezTo>
                <a:cubicBezTo>
                  <a:pt x="811" y="8"/>
                  <a:pt x="812" y="6"/>
                  <a:pt x="812" y="4"/>
                </a:cubicBezTo>
                <a:cubicBezTo>
                  <a:pt x="812" y="2"/>
                  <a:pt x="811" y="0"/>
                  <a:pt x="808" y="0"/>
                </a:cubicBezTo>
                <a:moveTo>
                  <a:pt x="828" y="0"/>
                </a:moveTo>
                <a:cubicBezTo>
                  <a:pt x="822" y="0"/>
                  <a:pt x="822" y="0"/>
                  <a:pt x="822" y="0"/>
                </a:cubicBezTo>
                <a:cubicBezTo>
                  <a:pt x="820" y="0"/>
                  <a:pt x="818" y="2"/>
                  <a:pt x="818" y="4"/>
                </a:cubicBezTo>
                <a:cubicBezTo>
                  <a:pt x="818" y="6"/>
                  <a:pt x="820" y="8"/>
                  <a:pt x="822" y="8"/>
                </a:cubicBezTo>
                <a:cubicBezTo>
                  <a:pt x="828" y="8"/>
                  <a:pt x="828" y="8"/>
                  <a:pt x="828" y="8"/>
                </a:cubicBezTo>
                <a:cubicBezTo>
                  <a:pt x="831" y="8"/>
                  <a:pt x="832" y="6"/>
                  <a:pt x="832" y="4"/>
                </a:cubicBezTo>
                <a:cubicBezTo>
                  <a:pt x="832" y="2"/>
                  <a:pt x="831" y="0"/>
                  <a:pt x="828" y="0"/>
                </a:cubicBezTo>
                <a:moveTo>
                  <a:pt x="848" y="0"/>
                </a:moveTo>
                <a:cubicBezTo>
                  <a:pt x="842" y="0"/>
                  <a:pt x="842" y="0"/>
                  <a:pt x="842" y="0"/>
                </a:cubicBezTo>
                <a:cubicBezTo>
                  <a:pt x="840" y="0"/>
                  <a:pt x="838" y="2"/>
                  <a:pt x="838" y="4"/>
                </a:cubicBezTo>
                <a:cubicBezTo>
                  <a:pt x="838" y="6"/>
                  <a:pt x="840" y="8"/>
                  <a:pt x="842" y="8"/>
                </a:cubicBezTo>
                <a:cubicBezTo>
                  <a:pt x="848" y="8"/>
                  <a:pt x="848" y="8"/>
                  <a:pt x="848" y="8"/>
                </a:cubicBezTo>
                <a:cubicBezTo>
                  <a:pt x="850" y="8"/>
                  <a:pt x="852" y="6"/>
                  <a:pt x="852" y="4"/>
                </a:cubicBezTo>
                <a:cubicBezTo>
                  <a:pt x="852" y="2"/>
                  <a:pt x="850" y="0"/>
                  <a:pt x="848" y="0"/>
                </a:cubicBezTo>
                <a:moveTo>
                  <a:pt x="868" y="0"/>
                </a:moveTo>
                <a:cubicBezTo>
                  <a:pt x="862" y="0"/>
                  <a:pt x="862" y="0"/>
                  <a:pt x="862" y="0"/>
                </a:cubicBezTo>
                <a:cubicBezTo>
                  <a:pt x="860" y="0"/>
                  <a:pt x="858" y="2"/>
                  <a:pt x="858" y="4"/>
                </a:cubicBezTo>
                <a:cubicBezTo>
                  <a:pt x="858" y="6"/>
                  <a:pt x="860" y="8"/>
                  <a:pt x="862" y="8"/>
                </a:cubicBezTo>
                <a:cubicBezTo>
                  <a:pt x="868" y="8"/>
                  <a:pt x="868" y="8"/>
                  <a:pt x="868" y="8"/>
                </a:cubicBezTo>
                <a:cubicBezTo>
                  <a:pt x="870" y="8"/>
                  <a:pt x="872" y="6"/>
                  <a:pt x="872" y="4"/>
                </a:cubicBezTo>
                <a:cubicBezTo>
                  <a:pt x="872" y="2"/>
                  <a:pt x="870" y="0"/>
                  <a:pt x="868" y="0"/>
                </a:cubicBezTo>
              </a:path>
            </a:pathLst>
          </a:custGeom>
          <a:solidFill>
            <a:srgbClr val="EDDE3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229"/>
          <p:cNvSpPr>
            <a:spLocks noChangeArrowheads="1"/>
          </p:cNvSpPr>
          <p:nvPr userDrawn="1"/>
        </p:nvSpPr>
        <p:spPr bwMode="auto">
          <a:xfrm>
            <a:off x="350888" y="2463266"/>
            <a:ext cx="2238212" cy="2740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230"/>
          <p:cNvSpPr>
            <a:spLocks noEditPoints="1"/>
          </p:cNvSpPr>
          <p:nvPr userDrawn="1"/>
        </p:nvSpPr>
        <p:spPr bwMode="auto">
          <a:xfrm>
            <a:off x="111099" y="3058290"/>
            <a:ext cx="2720954" cy="1551068"/>
          </a:xfrm>
          <a:custGeom>
            <a:avLst/>
            <a:gdLst/>
            <a:ahLst/>
            <a:cxnLst>
              <a:cxn ang="0">
                <a:pos x="796" y="0"/>
              </a:cxn>
              <a:cxn ang="0">
                <a:pos x="796" y="11"/>
              </a:cxn>
              <a:cxn ang="0">
                <a:pos x="868" y="249"/>
              </a:cxn>
              <a:cxn ang="0">
                <a:pos x="796" y="487"/>
              </a:cxn>
              <a:cxn ang="0">
                <a:pos x="796" y="498"/>
              </a:cxn>
              <a:cxn ang="0">
                <a:pos x="874" y="249"/>
              </a:cxn>
              <a:cxn ang="0">
                <a:pos x="796" y="0"/>
              </a:cxn>
              <a:cxn ang="0">
                <a:pos x="77" y="0"/>
              </a:cxn>
              <a:cxn ang="0">
                <a:pos x="0" y="249"/>
              </a:cxn>
              <a:cxn ang="0">
                <a:pos x="77" y="498"/>
              </a:cxn>
              <a:cxn ang="0">
                <a:pos x="77" y="487"/>
              </a:cxn>
              <a:cxn ang="0">
                <a:pos x="6" y="249"/>
              </a:cxn>
              <a:cxn ang="0">
                <a:pos x="77" y="11"/>
              </a:cxn>
              <a:cxn ang="0">
                <a:pos x="77" y="0"/>
              </a:cxn>
            </a:cxnLst>
            <a:rect l="0" t="0" r="r" b="b"/>
            <a:pathLst>
              <a:path w="874" h="498">
                <a:moveTo>
                  <a:pt x="796" y="0"/>
                </a:moveTo>
                <a:cubicBezTo>
                  <a:pt x="796" y="11"/>
                  <a:pt x="796" y="11"/>
                  <a:pt x="796" y="11"/>
                </a:cubicBezTo>
                <a:cubicBezTo>
                  <a:pt x="841" y="79"/>
                  <a:pt x="868" y="161"/>
                  <a:pt x="868" y="249"/>
                </a:cubicBezTo>
                <a:cubicBezTo>
                  <a:pt x="868" y="337"/>
                  <a:pt x="841" y="419"/>
                  <a:pt x="796" y="487"/>
                </a:cubicBezTo>
                <a:cubicBezTo>
                  <a:pt x="796" y="498"/>
                  <a:pt x="796" y="498"/>
                  <a:pt x="796" y="498"/>
                </a:cubicBezTo>
                <a:cubicBezTo>
                  <a:pt x="845" y="427"/>
                  <a:pt x="874" y="342"/>
                  <a:pt x="874" y="249"/>
                </a:cubicBezTo>
                <a:cubicBezTo>
                  <a:pt x="874" y="157"/>
                  <a:pt x="845" y="71"/>
                  <a:pt x="796" y="0"/>
                </a:cubicBezTo>
                <a:moveTo>
                  <a:pt x="77" y="0"/>
                </a:moveTo>
                <a:cubicBezTo>
                  <a:pt x="28" y="71"/>
                  <a:pt x="0" y="157"/>
                  <a:pt x="0" y="249"/>
                </a:cubicBezTo>
                <a:cubicBezTo>
                  <a:pt x="0" y="342"/>
                  <a:pt x="28" y="427"/>
                  <a:pt x="77" y="498"/>
                </a:cubicBezTo>
                <a:cubicBezTo>
                  <a:pt x="77" y="487"/>
                  <a:pt x="77" y="487"/>
                  <a:pt x="77" y="487"/>
                </a:cubicBezTo>
                <a:cubicBezTo>
                  <a:pt x="32" y="419"/>
                  <a:pt x="6" y="337"/>
                  <a:pt x="6" y="249"/>
                </a:cubicBezTo>
                <a:cubicBezTo>
                  <a:pt x="6" y="161"/>
                  <a:pt x="32" y="79"/>
                  <a:pt x="77" y="11"/>
                </a:cubicBezTo>
                <a:cubicBezTo>
                  <a:pt x="77" y="0"/>
                  <a:pt x="77" y="0"/>
                  <a:pt x="77" y="0"/>
                </a:cubicBezTo>
              </a:path>
            </a:pathLst>
          </a:custGeom>
          <a:solidFill>
            <a:srgbClr val="F6E86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231"/>
          <p:cNvSpPr>
            <a:spLocks noEditPoints="1"/>
          </p:cNvSpPr>
          <p:nvPr userDrawn="1"/>
        </p:nvSpPr>
        <p:spPr bwMode="auto">
          <a:xfrm>
            <a:off x="350888" y="2472752"/>
            <a:ext cx="2238212" cy="2722143"/>
          </a:xfrm>
          <a:custGeom>
            <a:avLst/>
            <a:gdLst/>
            <a:ahLst/>
            <a:cxnLst>
              <a:cxn ang="0">
                <a:pos x="719" y="675"/>
              </a:cxn>
              <a:cxn ang="0">
                <a:pos x="699" y="703"/>
              </a:cxn>
              <a:cxn ang="0">
                <a:pos x="698" y="704"/>
              </a:cxn>
              <a:cxn ang="0">
                <a:pos x="698" y="705"/>
              </a:cxn>
              <a:cxn ang="0">
                <a:pos x="701" y="705"/>
              </a:cxn>
              <a:cxn ang="0">
                <a:pos x="698" y="705"/>
              </a:cxn>
              <a:cxn ang="0">
                <a:pos x="698" y="852"/>
              </a:cxn>
              <a:cxn ang="0">
                <a:pos x="476" y="852"/>
              </a:cxn>
              <a:cxn ang="0">
                <a:pos x="476" y="853"/>
              </a:cxn>
              <a:cxn ang="0">
                <a:pos x="360" y="868"/>
              </a:cxn>
              <a:cxn ang="0">
                <a:pos x="244" y="853"/>
              </a:cxn>
              <a:cxn ang="0">
                <a:pos x="243" y="852"/>
              </a:cxn>
              <a:cxn ang="0">
                <a:pos x="21" y="852"/>
              </a:cxn>
              <a:cxn ang="0">
                <a:pos x="21" y="704"/>
              </a:cxn>
              <a:cxn ang="0">
                <a:pos x="21" y="703"/>
              </a:cxn>
              <a:cxn ang="0">
                <a:pos x="0" y="675"/>
              </a:cxn>
              <a:cxn ang="0">
                <a:pos x="0" y="686"/>
              </a:cxn>
              <a:cxn ang="0">
                <a:pos x="15" y="706"/>
              </a:cxn>
              <a:cxn ang="0">
                <a:pos x="15" y="858"/>
              </a:cxn>
              <a:cxn ang="0">
                <a:pos x="243" y="858"/>
              </a:cxn>
              <a:cxn ang="0">
                <a:pos x="360" y="874"/>
              </a:cxn>
              <a:cxn ang="0">
                <a:pos x="477" y="858"/>
              </a:cxn>
              <a:cxn ang="0">
                <a:pos x="704" y="858"/>
              </a:cxn>
              <a:cxn ang="0">
                <a:pos x="704" y="706"/>
              </a:cxn>
              <a:cxn ang="0">
                <a:pos x="719" y="686"/>
              </a:cxn>
              <a:cxn ang="0">
                <a:pos x="719" y="675"/>
              </a:cxn>
              <a:cxn ang="0">
                <a:pos x="360" y="0"/>
              </a:cxn>
              <a:cxn ang="0">
                <a:pos x="242" y="16"/>
              </a:cxn>
              <a:cxn ang="0">
                <a:pos x="15" y="16"/>
              </a:cxn>
              <a:cxn ang="0">
                <a:pos x="15" y="168"/>
              </a:cxn>
              <a:cxn ang="0">
                <a:pos x="0" y="188"/>
              </a:cxn>
              <a:cxn ang="0">
                <a:pos x="0" y="199"/>
              </a:cxn>
              <a:cxn ang="0">
                <a:pos x="21" y="171"/>
              </a:cxn>
              <a:cxn ang="0">
                <a:pos x="21" y="170"/>
              </a:cxn>
              <a:cxn ang="0">
                <a:pos x="21" y="22"/>
              </a:cxn>
              <a:cxn ang="0">
                <a:pos x="243" y="22"/>
              </a:cxn>
              <a:cxn ang="0">
                <a:pos x="244" y="22"/>
              </a:cxn>
              <a:cxn ang="0">
                <a:pos x="360" y="6"/>
              </a:cxn>
              <a:cxn ang="0">
                <a:pos x="476" y="22"/>
              </a:cxn>
              <a:cxn ang="0">
                <a:pos x="476" y="22"/>
              </a:cxn>
              <a:cxn ang="0">
                <a:pos x="698" y="22"/>
              </a:cxn>
              <a:cxn ang="0">
                <a:pos x="698" y="170"/>
              </a:cxn>
              <a:cxn ang="0">
                <a:pos x="699" y="171"/>
              </a:cxn>
              <a:cxn ang="0">
                <a:pos x="719" y="199"/>
              </a:cxn>
              <a:cxn ang="0">
                <a:pos x="719" y="188"/>
              </a:cxn>
              <a:cxn ang="0">
                <a:pos x="704" y="168"/>
              </a:cxn>
              <a:cxn ang="0">
                <a:pos x="704" y="16"/>
              </a:cxn>
              <a:cxn ang="0">
                <a:pos x="477" y="16"/>
              </a:cxn>
              <a:cxn ang="0">
                <a:pos x="360" y="0"/>
              </a:cxn>
            </a:cxnLst>
            <a:rect l="0" t="0" r="r" b="b"/>
            <a:pathLst>
              <a:path w="719" h="874">
                <a:moveTo>
                  <a:pt x="719" y="675"/>
                </a:moveTo>
                <a:cubicBezTo>
                  <a:pt x="713" y="685"/>
                  <a:pt x="706" y="694"/>
                  <a:pt x="699" y="703"/>
                </a:cubicBezTo>
                <a:cubicBezTo>
                  <a:pt x="698" y="704"/>
                  <a:pt x="698" y="704"/>
                  <a:pt x="698" y="704"/>
                </a:cubicBezTo>
                <a:cubicBezTo>
                  <a:pt x="698" y="705"/>
                  <a:pt x="698" y="705"/>
                  <a:pt x="698" y="705"/>
                </a:cubicBezTo>
                <a:cubicBezTo>
                  <a:pt x="701" y="705"/>
                  <a:pt x="701" y="705"/>
                  <a:pt x="701" y="705"/>
                </a:cubicBezTo>
                <a:cubicBezTo>
                  <a:pt x="698" y="705"/>
                  <a:pt x="698" y="705"/>
                  <a:pt x="698" y="705"/>
                </a:cubicBezTo>
                <a:cubicBezTo>
                  <a:pt x="698" y="852"/>
                  <a:pt x="698" y="852"/>
                  <a:pt x="698" y="852"/>
                </a:cubicBezTo>
                <a:cubicBezTo>
                  <a:pt x="476" y="852"/>
                  <a:pt x="476" y="852"/>
                  <a:pt x="476" y="852"/>
                </a:cubicBezTo>
                <a:cubicBezTo>
                  <a:pt x="476" y="853"/>
                  <a:pt x="476" y="853"/>
                  <a:pt x="476" y="853"/>
                </a:cubicBezTo>
                <a:cubicBezTo>
                  <a:pt x="439" y="863"/>
                  <a:pt x="400" y="868"/>
                  <a:pt x="360" y="868"/>
                </a:cubicBezTo>
                <a:cubicBezTo>
                  <a:pt x="320" y="868"/>
                  <a:pt x="281" y="863"/>
                  <a:pt x="244" y="853"/>
                </a:cubicBezTo>
                <a:cubicBezTo>
                  <a:pt x="243" y="852"/>
                  <a:pt x="243" y="852"/>
                  <a:pt x="243" y="852"/>
                </a:cubicBezTo>
                <a:cubicBezTo>
                  <a:pt x="21" y="852"/>
                  <a:pt x="21" y="852"/>
                  <a:pt x="21" y="852"/>
                </a:cubicBezTo>
                <a:cubicBezTo>
                  <a:pt x="21" y="704"/>
                  <a:pt x="21" y="704"/>
                  <a:pt x="21" y="704"/>
                </a:cubicBezTo>
                <a:cubicBezTo>
                  <a:pt x="21" y="703"/>
                  <a:pt x="21" y="703"/>
                  <a:pt x="21" y="703"/>
                </a:cubicBezTo>
                <a:cubicBezTo>
                  <a:pt x="13" y="694"/>
                  <a:pt x="7" y="685"/>
                  <a:pt x="0" y="675"/>
                </a:cubicBezTo>
                <a:cubicBezTo>
                  <a:pt x="0" y="686"/>
                  <a:pt x="0" y="686"/>
                  <a:pt x="0" y="686"/>
                </a:cubicBezTo>
                <a:cubicBezTo>
                  <a:pt x="5" y="693"/>
                  <a:pt x="10" y="700"/>
                  <a:pt x="15" y="706"/>
                </a:cubicBezTo>
                <a:cubicBezTo>
                  <a:pt x="15" y="858"/>
                  <a:pt x="15" y="858"/>
                  <a:pt x="15" y="858"/>
                </a:cubicBezTo>
                <a:cubicBezTo>
                  <a:pt x="243" y="858"/>
                  <a:pt x="243" y="858"/>
                  <a:pt x="243" y="858"/>
                </a:cubicBezTo>
                <a:cubicBezTo>
                  <a:pt x="280" y="869"/>
                  <a:pt x="319" y="874"/>
                  <a:pt x="360" y="874"/>
                </a:cubicBezTo>
                <a:cubicBezTo>
                  <a:pt x="400" y="874"/>
                  <a:pt x="440" y="869"/>
                  <a:pt x="477" y="858"/>
                </a:cubicBezTo>
                <a:cubicBezTo>
                  <a:pt x="704" y="858"/>
                  <a:pt x="704" y="858"/>
                  <a:pt x="704" y="858"/>
                </a:cubicBezTo>
                <a:cubicBezTo>
                  <a:pt x="704" y="706"/>
                  <a:pt x="704" y="706"/>
                  <a:pt x="704" y="706"/>
                </a:cubicBezTo>
                <a:cubicBezTo>
                  <a:pt x="709" y="700"/>
                  <a:pt x="714" y="693"/>
                  <a:pt x="719" y="686"/>
                </a:cubicBezTo>
                <a:cubicBezTo>
                  <a:pt x="719" y="675"/>
                  <a:pt x="719" y="675"/>
                  <a:pt x="719" y="675"/>
                </a:cubicBezTo>
                <a:moveTo>
                  <a:pt x="360" y="0"/>
                </a:moveTo>
                <a:cubicBezTo>
                  <a:pt x="319" y="0"/>
                  <a:pt x="280" y="6"/>
                  <a:pt x="242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8"/>
                  <a:pt x="15" y="168"/>
                  <a:pt x="15" y="168"/>
                </a:cubicBezTo>
                <a:cubicBezTo>
                  <a:pt x="10" y="175"/>
                  <a:pt x="5" y="181"/>
                  <a:pt x="0" y="188"/>
                </a:cubicBezTo>
                <a:cubicBezTo>
                  <a:pt x="0" y="199"/>
                  <a:pt x="0" y="199"/>
                  <a:pt x="0" y="199"/>
                </a:cubicBezTo>
                <a:cubicBezTo>
                  <a:pt x="7" y="189"/>
                  <a:pt x="13" y="180"/>
                  <a:pt x="21" y="171"/>
                </a:cubicBezTo>
                <a:cubicBezTo>
                  <a:pt x="21" y="170"/>
                  <a:pt x="21" y="170"/>
                  <a:pt x="21" y="170"/>
                </a:cubicBezTo>
                <a:cubicBezTo>
                  <a:pt x="21" y="22"/>
                  <a:pt x="21" y="22"/>
                  <a:pt x="21" y="22"/>
                </a:cubicBezTo>
                <a:cubicBezTo>
                  <a:pt x="243" y="22"/>
                  <a:pt x="243" y="22"/>
                  <a:pt x="243" y="22"/>
                </a:cubicBezTo>
                <a:cubicBezTo>
                  <a:pt x="244" y="22"/>
                  <a:pt x="244" y="22"/>
                  <a:pt x="244" y="22"/>
                </a:cubicBezTo>
                <a:cubicBezTo>
                  <a:pt x="281" y="11"/>
                  <a:pt x="320" y="6"/>
                  <a:pt x="360" y="6"/>
                </a:cubicBezTo>
                <a:cubicBezTo>
                  <a:pt x="400" y="6"/>
                  <a:pt x="439" y="11"/>
                  <a:pt x="476" y="22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698" y="22"/>
                  <a:pt x="698" y="22"/>
                  <a:pt x="698" y="22"/>
                </a:cubicBezTo>
                <a:cubicBezTo>
                  <a:pt x="698" y="170"/>
                  <a:pt x="698" y="170"/>
                  <a:pt x="698" y="170"/>
                </a:cubicBezTo>
                <a:cubicBezTo>
                  <a:pt x="699" y="171"/>
                  <a:pt x="699" y="171"/>
                  <a:pt x="699" y="171"/>
                </a:cubicBezTo>
                <a:cubicBezTo>
                  <a:pt x="706" y="180"/>
                  <a:pt x="713" y="189"/>
                  <a:pt x="719" y="199"/>
                </a:cubicBezTo>
                <a:cubicBezTo>
                  <a:pt x="719" y="188"/>
                  <a:pt x="719" y="188"/>
                  <a:pt x="719" y="188"/>
                </a:cubicBezTo>
                <a:cubicBezTo>
                  <a:pt x="714" y="181"/>
                  <a:pt x="709" y="175"/>
                  <a:pt x="704" y="168"/>
                </a:cubicBezTo>
                <a:cubicBezTo>
                  <a:pt x="704" y="16"/>
                  <a:pt x="704" y="16"/>
                  <a:pt x="704" y="16"/>
                </a:cubicBezTo>
                <a:cubicBezTo>
                  <a:pt x="477" y="16"/>
                  <a:pt x="477" y="16"/>
                  <a:pt x="477" y="16"/>
                </a:cubicBezTo>
                <a:cubicBezTo>
                  <a:pt x="440" y="6"/>
                  <a:pt x="400" y="0"/>
                  <a:pt x="360" y="0"/>
                </a:cubicBezTo>
              </a:path>
            </a:pathLst>
          </a:custGeom>
          <a:solidFill>
            <a:srgbClr val="F6E86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235"/>
          <p:cNvSpPr>
            <a:spLocks/>
          </p:cNvSpPr>
          <p:nvPr userDrawn="1"/>
        </p:nvSpPr>
        <p:spPr bwMode="auto">
          <a:xfrm>
            <a:off x="2325309" y="2048411"/>
            <a:ext cx="36891" cy="3742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" y="5"/>
              </a:cxn>
              <a:cxn ang="0">
                <a:pos x="10" y="12"/>
              </a:cxn>
              <a:cxn ang="0">
                <a:pos x="11" y="11"/>
              </a:cxn>
              <a:cxn ang="0">
                <a:pos x="0" y="0"/>
              </a:cxn>
            </a:cxnLst>
            <a:rect l="0" t="0" r="r" b="b"/>
            <a:pathLst>
              <a:path w="12" h="12">
                <a:moveTo>
                  <a:pt x="0" y="0"/>
                </a:moveTo>
                <a:cubicBezTo>
                  <a:pt x="0" y="0"/>
                  <a:pt x="0" y="1"/>
                  <a:pt x="3" y="5"/>
                </a:cubicBezTo>
                <a:cubicBezTo>
                  <a:pt x="4" y="8"/>
                  <a:pt x="8" y="12"/>
                  <a:pt x="10" y="12"/>
                </a:cubicBezTo>
                <a:cubicBezTo>
                  <a:pt x="11" y="12"/>
                  <a:pt x="11" y="12"/>
                  <a:pt x="11" y="11"/>
                </a:cubicBezTo>
                <a:cubicBezTo>
                  <a:pt x="12" y="9"/>
                  <a:pt x="5" y="3"/>
                  <a:pt x="0" y="0"/>
                </a:cubicBezTo>
              </a:path>
            </a:pathLst>
          </a:custGeom>
          <a:solidFill>
            <a:srgbClr val="AFCE6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236"/>
          <p:cNvSpPr>
            <a:spLocks/>
          </p:cNvSpPr>
          <p:nvPr userDrawn="1"/>
        </p:nvSpPr>
        <p:spPr bwMode="auto">
          <a:xfrm>
            <a:off x="2306336" y="2048411"/>
            <a:ext cx="15810" cy="37420"/>
          </a:xfrm>
          <a:custGeom>
            <a:avLst/>
            <a:gdLst/>
            <a:ahLst/>
            <a:cxnLst>
              <a:cxn ang="0">
                <a:pos x="3" y="0"/>
              </a:cxn>
              <a:cxn ang="0">
                <a:pos x="1" y="4"/>
              </a:cxn>
              <a:cxn ang="0">
                <a:pos x="2" y="12"/>
              </a:cxn>
              <a:cxn ang="0">
                <a:pos x="3" y="12"/>
              </a:cxn>
              <a:cxn ang="0">
                <a:pos x="3" y="0"/>
              </a:cxn>
            </a:cxnLst>
            <a:rect l="0" t="0" r="r" b="b"/>
            <a:pathLst>
              <a:path w="5" h="12">
                <a:moveTo>
                  <a:pt x="3" y="0"/>
                </a:moveTo>
                <a:cubicBezTo>
                  <a:pt x="3" y="0"/>
                  <a:pt x="2" y="1"/>
                  <a:pt x="1" y="4"/>
                </a:cubicBezTo>
                <a:cubicBezTo>
                  <a:pt x="0" y="7"/>
                  <a:pt x="0" y="12"/>
                  <a:pt x="2" y="12"/>
                </a:cubicBezTo>
                <a:cubicBezTo>
                  <a:pt x="2" y="12"/>
                  <a:pt x="3" y="12"/>
                  <a:pt x="3" y="12"/>
                </a:cubicBezTo>
                <a:cubicBezTo>
                  <a:pt x="5" y="11"/>
                  <a:pt x="4" y="4"/>
                  <a:pt x="3" y="0"/>
                </a:cubicBezTo>
              </a:path>
            </a:pathLst>
          </a:custGeom>
          <a:solidFill>
            <a:srgbClr val="AFCE6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241"/>
          <p:cNvSpPr>
            <a:spLocks/>
          </p:cNvSpPr>
          <p:nvPr userDrawn="1"/>
        </p:nvSpPr>
        <p:spPr bwMode="auto">
          <a:xfrm>
            <a:off x="793290" y="2048411"/>
            <a:ext cx="37418" cy="37420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1" y="11"/>
              </a:cxn>
              <a:cxn ang="0">
                <a:pos x="2" y="12"/>
              </a:cxn>
              <a:cxn ang="0">
                <a:pos x="10" y="5"/>
              </a:cxn>
              <a:cxn ang="0">
                <a:pos x="12" y="0"/>
              </a:cxn>
            </a:cxnLst>
            <a:rect l="0" t="0" r="r" b="b"/>
            <a:pathLst>
              <a:path w="12" h="12">
                <a:moveTo>
                  <a:pt x="12" y="0"/>
                </a:moveTo>
                <a:cubicBezTo>
                  <a:pt x="8" y="3"/>
                  <a:pt x="0" y="9"/>
                  <a:pt x="1" y="11"/>
                </a:cubicBezTo>
                <a:cubicBezTo>
                  <a:pt x="1" y="12"/>
                  <a:pt x="2" y="12"/>
                  <a:pt x="2" y="12"/>
                </a:cubicBezTo>
                <a:cubicBezTo>
                  <a:pt x="4" y="12"/>
                  <a:pt x="8" y="8"/>
                  <a:pt x="10" y="5"/>
                </a:cubicBezTo>
                <a:cubicBezTo>
                  <a:pt x="12" y="1"/>
                  <a:pt x="12" y="0"/>
                  <a:pt x="12" y="0"/>
                </a:cubicBezTo>
              </a:path>
            </a:pathLst>
          </a:custGeom>
          <a:solidFill>
            <a:srgbClr val="AFCE6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42"/>
          <p:cNvSpPr>
            <a:spLocks/>
          </p:cNvSpPr>
          <p:nvPr userDrawn="1"/>
        </p:nvSpPr>
        <p:spPr bwMode="auto">
          <a:xfrm>
            <a:off x="833870" y="2048411"/>
            <a:ext cx="15283" cy="3742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2" y="12"/>
              </a:cxn>
              <a:cxn ang="0">
                <a:pos x="3" y="12"/>
              </a:cxn>
              <a:cxn ang="0">
                <a:pos x="4" y="4"/>
              </a:cxn>
              <a:cxn ang="0">
                <a:pos x="2" y="0"/>
              </a:cxn>
            </a:cxnLst>
            <a:rect l="0" t="0" r="r" b="b"/>
            <a:pathLst>
              <a:path w="5" h="12">
                <a:moveTo>
                  <a:pt x="2" y="0"/>
                </a:moveTo>
                <a:cubicBezTo>
                  <a:pt x="1" y="4"/>
                  <a:pt x="0" y="11"/>
                  <a:pt x="2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5" y="12"/>
                  <a:pt x="5" y="7"/>
                  <a:pt x="4" y="4"/>
                </a:cubicBezTo>
                <a:cubicBezTo>
                  <a:pt x="3" y="1"/>
                  <a:pt x="2" y="0"/>
                  <a:pt x="2" y="0"/>
                </a:cubicBezTo>
              </a:path>
            </a:pathLst>
          </a:custGeom>
          <a:solidFill>
            <a:srgbClr val="AFCE6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47"/>
          <p:cNvSpPr>
            <a:spLocks/>
          </p:cNvSpPr>
          <p:nvPr userDrawn="1"/>
        </p:nvSpPr>
        <p:spPr bwMode="auto">
          <a:xfrm>
            <a:off x="861802" y="1600200"/>
            <a:ext cx="1438211" cy="473806"/>
          </a:xfrm>
          <a:custGeom>
            <a:avLst/>
            <a:gdLst/>
            <a:ahLst/>
            <a:cxnLst>
              <a:cxn ang="0">
                <a:pos x="462" y="123"/>
              </a:cxn>
              <a:cxn ang="0">
                <a:pos x="433" y="152"/>
              </a:cxn>
              <a:cxn ang="0">
                <a:pos x="29" y="152"/>
              </a:cxn>
              <a:cxn ang="0">
                <a:pos x="0" y="123"/>
              </a:cxn>
              <a:cxn ang="0">
                <a:pos x="0" y="29"/>
              </a:cxn>
              <a:cxn ang="0">
                <a:pos x="29" y="0"/>
              </a:cxn>
              <a:cxn ang="0">
                <a:pos x="433" y="0"/>
              </a:cxn>
              <a:cxn ang="0">
                <a:pos x="462" y="29"/>
              </a:cxn>
              <a:cxn ang="0">
                <a:pos x="462" y="123"/>
              </a:cxn>
            </a:cxnLst>
            <a:rect l="0" t="0" r="r" b="b"/>
            <a:pathLst>
              <a:path w="462" h="152">
                <a:moveTo>
                  <a:pt x="462" y="123"/>
                </a:moveTo>
                <a:cubicBezTo>
                  <a:pt x="462" y="139"/>
                  <a:pt x="449" y="152"/>
                  <a:pt x="433" y="152"/>
                </a:cubicBezTo>
                <a:cubicBezTo>
                  <a:pt x="29" y="152"/>
                  <a:pt x="29" y="152"/>
                  <a:pt x="29" y="152"/>
                </a:cubicBezTo>
                <a:cubicBezTo>
                  <a:pt x="13" y="152"/>
                  <a:pt x="0" y="139"/>
                  <a:pt x="0" y="12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49" y="0"/>
                  <a:pt x="462" y="13"/>
                  <a:pt x="462" y="29"/>
                </a:cubicBezTo>
                <a:lnTo>
                  <a:pt x="462" y="12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248"/>
          <p:cNvSpPr>
            <a:spLocks noEditPoints="1"/>
          </p:cNvSpPr>
          <p:nvPr userDrawn="1"/>
        </p:nvSpPr>
        <p:spPr bwMode="auto">
          <a:xfrm>
            <a:off x="870722" y="1619250"/>
            <a:ext cx="1407644" cy="439021"/>
          </a:xfrm>
          <a:custGeom>
            <a:avLst/>
            <a:gdLst/>
            <a:ahLst/>
            <a:cxnLst>
              <a:cxn ang="0">
                <a:pos x="452" y="108"/>
              </a:cxn>
              <a:cxn ang="0">
                <a:pos x="448" y="80"/>
              </a:cxn>
              <a:cxn ang="0">
                <a:pos x="452" y="68"/>
              </a:cxn>
              <a:cxn ang="0">
                <a:pos x="448" y="48"/>
              </a:cxn>
              <a:cxn ang="0">
                <a:pos x="450" y="30"/>
              </a:cxn>
              <a:cxn ang="0">
                <a:pos x="446" y="15"/>
              </a:cxn>
              <a:cxn ang="0">
                <a:pos x="432" y="6"/>
              </a:cxn>
              <a:cxn ang="0">
                <a:pos x="413" y="4"/>
              </a:cxn>
              <a:cxn ang="0">
                <a:pos x="395" y="2"/>
              </a:cxn>
              <a:cxn ang="0">
                <a:pos x="379" y="2"/>
              </a:cxn>
              <a:cxn ang="0">
                <a:pos x="361" y="4"/>
              </a:cxn>
              <a:cxn ang="0">
                <a:pos x="341" y="0"/>
              </a:cxn>
              <a:cxn ang="0">
                <a:pos x="313" y="4"/>
              </a:cxn>
              <a:cxn ang="0">
                <a:pos x="301" y="0"/>
              </a:cxn>
              <a:cxn ang="0">
                <a:pos x="281" y="4"/>
              </a:cxn>
              <a:cxn ang="0">
                <a:pos x="263" y="2"/>
              </a:cxn>
              <a:cxn ang="0">
                <a:pos x="247" y="2"/>
              </a:cxn>
              <a:cxn ang="0">
                <a:pos x="229" y="4"/>
              </a:cxn>
              <a:cxn ang="0">
                <a:pos x="209" y="0"/>
              </a:cxn>
              <a:cxn ang="0">
                <a:pos x="181" y="4"/>
              </a:cxn>
              <a:cxn ang="0">
                <a:pos x="169" y="0"/>
              </a:cxn>
              <a:cxn ang="0">
                <a:pos x="149" y="4"/>
              </a:cxn>
              <a:cxn ang="0">
                <a:pos x="131" y="2"/>
              </a:cxn>
              <a:cxn ang="0">
                <a:pos x="115" y="2"/>
              </a:cxn>
              <a:cxn ang="0">
                <a:pos x="97" y="4"/>
              </a:cxn>
              <a:cxn ang="0">
                <a:pos x="77" y="0"/>
              </a:cxn>
              <a:cxn ang="0">
                <a:pos x="49" y="4"/>
              </a:cxn>
              <a:cxn ang="0">
                <a:pos x="37" y="0"/>
              </a:cxn>
              <a:cxn ang="0">
                <a:pos x="25" y="4"/>
              </a:cxn>
              <a:cxn ang="0">
                <a:pos x="6" y="11"/>
              </a:cxn>
              <a:cxn ang="0">
                <a:pos x="4" y="39"/>
              </a:cxn>
              <a:cxn ang="0">
                <a:pos x="0" y="51"/>
              </a:cxn>
              <a:cxn ang="0">
                <a:pos x="4" y="71"/>
              </a:cxn>
              <a:cxn ang="0">
                <a:pos x="2" y="89"/>
              </a:cxn>
              <a:cxn ang="0">
                <a:pos x="2" y="105"/>
              </a:cxn>
              <a:cxn ang="0">
                <a:pos x="5" y="122"/>
              </a:cxn>
              <a:cxn ang="0">
                <a:pos x="16" y="139"/>
              </a:cxn>
              <a:cxn ang="0">
                <a:pos x="45" y="137"/>
              </a:cxn>
              <a:cxn ang="0">
                <a:pos x="57" y="141"/>
              </a:cxn>
              <a:cxn ang="0">
                <a:pos x="77" y="137"/>
              </a:cxn>
              <a:cxn ang="0">
                <a:pos x="95" y="139"/>
              </a:cxn>
              <a:cxn ang="0">
                <a:pos x="111" y="139"/>
              </a:cxn>
              <a:cxn ang="0">
                <a:pos x="129" y="137"/>
              </a:cxn>
              <a:cxn ang="0">
                <a:pos x="149" y="141"/>
              </a:cxn>
              <a:cxn ang="0">
                <a:pos x="177" y="137"/>
              </a:cxn>
              <a:cxn ang="0">
                <a:pos x="189" y="141"/>
              </a:cxn>
              <a:cxn ang="0">
                <a:pos x="209" y="137"/>
              </a:cxn>
              <a:cxn ang="0">
                <a:pos x="227" y="139"/>
              </a:cxn>
              <a:cxn ang="0">
                <a:pos x="243" y="139"/>
              </a:cxn>
              <a:cxn ang="0">
                <a:pos x="261" y="137"/>
              </a:cxn>
              <a:cxn ang="0">
                <a:pos x="281" y="141"/>
              </a:cxn>
              <a:cxn ang="0">
                <a:pos x="309" y="137"/>
              </a:cxn>
              <a:cxn ang="0">
                <a:pos x="321" y="141"/>
              </a:cxn>
              <a:cxn ang="0">
                <a:pos x="341" y="137"/>
              </a:cxn>
              <a:cxn ang="0">
                <a:pos x="359" y="139"/>
              </a:cxn>
              <a:cxn ang="0">
                <a:pos x="375" y="139"/>
              </a:cxn>
              <a:cxn ang="0">
                <a:pos x="393" y="137"/>
              </a:cxn>
              <a:cxn ang="0">
                <a:pos x="413" y="141"/>
              </a:cxn>
              <a:cxn ang="0">
                <a:pos x="438" y="132"/>
              </a:cxn>
              <a:cxn ang="0">
                <a:pos x="449" y="126"/>
              </a:cxn>
            </a:cxnLst>
            <a:rect l="0" t="0" r="r" b="b"/>
            <a:pathLst>
              <a:path w="452" h="141">
                <a:moveTo>
                  <a:pt x="448" y="113"/>
                </a:moveTo>
                <a:cubicBezTo>
                  <a:pt x="448" y="114"/>
                  <a:pt x="448" y="116"/>
                  <a:pt x="448" y="117"/>
                </a:cubicBezTo>
                <a:cubicBezTo>
                  <a:pt x="447" y="118"/>
                  <a:pt x="448" y="119"/>
                  <a:pt x="449" y="119"/>
                </a:cubicBezTo>
                <a:cubicBezTo>
                  <a:pt x="450" y="119"/>
                  <a:pt x="451" y="119"/>
                  <a:pt x="451" y="117"/>
                </a:cubicBezTo>
                <a:cubicBezTo>
                  <a:pt x="452" y="116"/>
                  <a:pt x="452" y="115"/>
                  <a:pt x="452" y="113"/>
                </a:cubicBezTo>
                <a:cubicBezTo>
                  <a:pt x="452" y="112"/>
                  <a:pt x="451" y="111"/>
                  <a:pt x="450" y="111"/>
                </a:cubicBezTo>
                <a:cubicBezTo>
                  <a:pt x="449" y="111"/>
                  <a:pt x="448" y="112"/>
                  <a:pt x="448" y="113"/>
                </a:cubicBezTo>
                <a:close/>
                <a:moveTo>
                  <a:pt x="448" y="104"/>
                </a:moveTo>
                <a:cubicBezTo>
                  <a:pt x="448" y="108"/>
                  <a:pt x="448" y="108"/>
                  <a:pt x="448" y="108"/>
                </a:cubicBezTo>
                <a:cubicBezTo>
                  <a:pt x="448" y="109"/>
                  <a:pt x="449" y="110"/>
                  <a:pt x="450" y="110"/>
                </a:cubicBezTo>
                <a:cubicBezTo>
                  <a:pt x="451" y="110"/>
                  <a:pt x="452" y="109"/>
                  <a:pt x="452" y="108"/>
                </a:cubicBezTo>
                <a:cubicBezTo>
                  <a:pt x="452" y="104"/>
                  <a:pt x="452" y="104"/>
                  <a:pt x="452" y="104"/>
                </a:cubicBezTo>
                <a:cubicBezTo>
                  <a:pt x="452" y="103"/>
                  <a:pt x="451" y="102"/>
                  <a:pt x="450" y="102"/>
                </a:cubicBezTo>
                <a:cubicBezTo>
                  <a:pt x="449" y="102"/>
                  <a:pt x="448" y="103"/>
                  <a:pt x="448" y="104"/>
                </a:cubicBezTo>
                <a:close/>
                <a:moveTo>
                  <a:pt x="448" y="92"/>
                </a:moveTo>
                <a:cubicBezTo>
                  <a:pt x="448" y="96"/>
                  <a:pt x="448" y="96"/>
                  <a:pt x="448" y="96"/>
                </a:cubicBezTo>
                <a:cubicBezTo>
                  <a:pt x="448" y="97"/>
                  <a:pt x="449" y="98"/>
                  <a:pt x="450" y="98"/>
                </a:cubicBezTo>
                <a:cubicBezTo>
                  <a:pt x="451" y="98"/>
                  <a:pt x="452" y="97"/>
                  <a:pt x="452" y="96"/>
                </a:cubicBezTo>
                <a:cubicBezTo>
                  <a:pt x="452" y="92"/>
                  <a:pt x="452" y="92"/>
                  <a:pt x="452" y="92"/>
                </a:cubicBezTo>
                <a:cubicBezTo>
                  <a:pt x="452" y="91"/>
                  <a:pt x="451" y="90"/>
                  <a:pt x="450" y="90"/>
                </a:cubicBezTo>
                <a:cubicBezTo>
                  <a:pt x="449" y="90"/>
                  <a:pt x="448" y="91"/>
                  <a:pt x="448" y="92"/>
                </a:cubicBezTo>
                <a:close/>
                <a:moveTo>
                  <a:pt x="448" y="80"/>
                </a:moveTo>
                <a:cubicBezTo>
                  <a:pt x="448" y="84"/>
                  <a:pt x="448" y="84"/>
                  <a:pt x="448" y="84"/>
                </a:cubicBezTo>
                <a:cubicBezTo>
                  <a:pt x="448" y="85"/>
                  <a:pt x="449" y="86"/>
                  <a:pt x="450" y="86"/>
                </a:cubicBezTo>
                <a:cubicBezTo>
                  <a:pt x="451" y="86"/>
                  <a:pt x="452" y="85"/>
                  <a:pt x="452" y="84"/>
                </a:cubicBezTo>
                <a:cubicBezTo>
                  <a:pt x="452" y="80"/>
                  <a:pt x="452" y="80"/>
                  <a:pt x="452" y="80"/>
                </a:cubicBezTo>
                <a:cubicBezTo>
                  <a:pt x="452" y="79"/>
                  <a:pt x="451" y="78"/>
                  <a:pt x="450" y="78"/>
                </a:cubicBezTo>
                <a:cubicBezTo>
                  <a:pt x="449" y="78"/>
                  <a:pt x="448" y="79"/>
                  <a:pt x="448" y="80"/>
                </a:cubicBezTo>
                <a:close/>
                <a:moveTo>
                  <a:pt x="448" y="68"/>
                </a:moveTo>
                <a:cubicBezTo>
                  <a:pt x="448" y="72"/>
                  <a:pt x="448" y="72"/>
                  <a:pt x="448" y="72"/>
                </a:cubicBezTo>
                <a:cubicBezTo>
                  <a:pt x="448" y="73"/>
                  <a:pt x="449" y="74"/>
                  <a:pt x="450" y="74"/>
                </a:cubicBezTo>
                <a:cubicBezTo>
                  <a:pt x="451" y="74"/>
                  <a:pt x="452" y="73"/>
                  <a:pt x="452" y="72"/>
                </a:cubicBezTo>
                <a:cubicBezTo>
                  <a:pt x="452" y="68"/>
                  <a:pt x="452" y="68"/>
                  <a:pt x="452" y="68"/>
                </a:cubicBezTo>
                <a:cubicBezTo>
                  <a:pt x="452" y="67"/>
                  <a:pt x="451" y="66"/>
                  <a:pt x="450" y="66"/>
                </a:cubicBezTo>
                <a:cubicBezTo>
                  <a:pt x="449" y="66"/>
                  <a:pt x="448" y="67"/>
                  <a:pt x="448" y="68"/>
                </a:cubicBezTo>
                <a:close/>
                <a:moveTo>
                  <a:pt x="448" y="56"/>
                </a:moveTo>
                <a:cubicBezTo>
                  <a:pt x="448" y="60"/>
                  <a:pt x="448" y="60"/>
                  <a:pt x="448" y="60"/>
                </a:cubicBezTo>
                <a:cubicBezTo>
                  <a:pt x="448" y="61"/>
                  <a:pt x="449" y="62"/>
                  <a:pt x="450" y="62"/>
                </a:cubicBezTo>
                <a:cubicBezTo>
                  <a:pt x="451" y="62"/>
                  <a:pt x="452" y="61"/>
                  <a:pt x="452" y="60"/>
                </a:cubicBezTo>
                <a:cubicBezTo>
                  <a:pt x="452" y="56"/>
                  <a:pt x="452" y="56"/>
                  <a:pt x="452" y="56"/>
                </a:cubicBezTo>
                <a:cubicBezTo>
                  <a:pt x="452" y="55"/>
                  <a:pt x="451" y="54"/>
                  <a:pt x="450" y="54"/>
                </a:cubicBezTo>
                <a:cubicBezTo>
                  <a:pt x="449" y="54"/>
                  <a:pt x="448" y="55"/>
                  <a:pt x="448" y="56"/>
                </a:cubicBezTo>
                <a:close/>
                <a:moveTo>
                  <a:pt x="448" y="44"/>
                </a:moveTo>
                <a:cubicBezTo>
                  <a:pt x="448" y="48"/>
                  <a:pt x="448" y="48"/>
                  <a:pt x="448" y="48"/>
                </a:cubicBezTo>
                <a:cubicBezTo>
                  <a:pt x="448" y="49"/>
                  <a:pt x="449" y="50"/>
                  <a:pt x="450" y="50"/>
                </a:cubicBezTo>
                <a:cubicBezTo>
                  <a:pt x="451" y="50"/>
                  <a:pt x="452" y="49"/>
                  <a:pt x="452" y="48"/>
                </a:cubicBezTo>
                <a:cubicBezTo>
                  <a:pt x="452" y="44"/>
                  <a:pt x="452" y="44"/>
                  <a:pt x="452" y="44"/>
                </a:cubicBezTo>
                <a:cubicBezTo>
                  <a:pt x="452" y="43"/>
                  <a:pt x="451" y="42"/>
                  <a:pt x="450" y="42"/>
                </a:cubicBezTo>
                <a:cubicBezTo>
                  <a:pt x="449" y="42"/>
                  <a:pt x="448" y="43"/>
                  <a:pt x="448" y="44"/>
                </a:cubicBezTo>
                <a:close/>
                <a:moveTo>
                  <a:pt x="448" y="32"/>
                </a:moveTo>
                <a:cubicBezTo>
                  <a:pt x="448" y="36"/>
                  <a:pt x="448" y="36"/>
                  <a:pt x="448" y="36"/>
                </a:cubicBezTo>
                <a:cubicBezTo>
                  <a:pt x="448" y="37"/>
                  <a:pt x="449" y="38"/>
                  <a:pt x="450" y="38"/>
                </a:cubicBezTo>
                <a:cubicBezTo>
                  <a:pt x="451" y="38"/>
                  <a:pt x="452" y="37"/>
                  <a:pt x="452" y="36"/>
                </a:cubicBezTo>
                <a:cubicBezTo>
                  <a:pt x="452" y="32"/>
                  <a:pt x="452" y="32"/>
                  <a:pt x="452" y="32"/>
                </a:cubicBezTo>
                <a:cubicBezTo>
                  <a:pt x="452" y="31"/>
                  <a:pt x="451" y="30"/>
                  <a:pt x="450" y="30"/>
                </a:cubicBezTo>
                <a:cubicBezTo>
                  <a:pt x="449" y="30"/>
                  <a:pt x="448" y="31"/>
                  <a:pt x="448" y="32"/>
                </a:cubicBezTo>
                <a:close/>
                <a:moveTo>
                  <a:pt x="447" y="21"/>
                </a:moveTo>
                <a:cubicBezTo>
                  <a:pt x="447" y="22"/>
                  <a:pt x="447" y="23"/>
                  <a:pt x="448" y="24"/>
                </a:cubicBezTo>
                <a:cubicBezTo>
                  <a:pt x="448" y="26"/>
                  <a:pt x="449" y="26"/>
                  <a:pt x="450" y="26"/>
                </a:cubicBezTo>
                <a:cubicBezTo>
                  <a:pt x="451" y="26"/>
                  <a:pt x="452" y="25"/>
                  <a:pt x="451" y="24"/>
                </a:cubicBezTo>
                <a:cubicBezTo>
                  <a:pt x="451" y="22"/>
                  <a:pt x="451" y="21"/>
                  <a:pt x="450" y="20"/>
                </a:cubicBezTo>
                <a:cubicBezTo>
                  <a:pt x="450" y="19"/>
                  <a:pt x="449" y="18"/>
                  <a:pt x="448" y="18"/>
                </a:cubicBezTo>
                <a:cubicBezTo>
                  <a:pt x="447" y="19"/>
                  <a:pt x="446" y="20"/>
                  <a:pt x="447" y="21"/>
                </a:cubicBezTo>
                <a:close/>
                <a:moveTo>
                  <a:pt x="441" y="12"/>
                </a:moveTo>
                <a:cubicBezTo>
                  <a:pt x="442" y="12"/>
                  <a:pt x="443" y="13"/>
                  <a:pt x="443" y="14"/>
                </a:cubicBezTo>
                <a:cubicBezTo>
                  <a:pt x="444" y="15"/>
                  <a:pt x="445" y="15"/>
                  <a:pt x="446" y="15"/>
                </a:cubicBezTo>
                <a:cubicBezTo>
                  <a:pt x="447" y="14"/>
                  <a:pt x="447" y="13"/>
                  <a:pt x="447" y="12"/>
                </a:cubicBezTo>
                <a:cubicBezTo>
                  <a:pt x="446" y="11"/>
                  <a:pt x="445" y="10"/>
                  <a:pt x="444" y="9"/>
                </a:cubicBezTo>
                <a:cubicBezTo>
                  <a:pt x="443" y="8"/>
                  <a:pt x="442" y="8"/>
                  <a:pt x="441" y="9"/>
                </a:cubicBezTo>
                <a:cubicBezTo>
                  <a:pt x="440" y="9"/>
                  <a:pt x="440" y="11"/>
                  <a:pt x="441" y="12"/>
                </a:cubicBezTo>
                <a:close/>
                <a:moveTo>
                  <a:pt x="432" y="6"/>
                </a:moveTo>
                <a:cubicBezTo>
                  <a:pt x="433" y="6"/>
                  <a:pt x="434" y="7"/>
                  <a:pt x="435" y="7"/>
                </a:cubicBezTo>
                <a:cubicBezTo>
                  <a:pt x="436" y="8"/>
                  <a:pt x="437" y="7"/>
                  <a:pt x="438" y="6"/>
                </a:cubicBezTo>
                <a:cubicBezTo>
                  <a:pt x="438" y="5"/>
                  <a:pt x="438" y="4"/>
                  <a:pt x="437" y="4"/>
                </a:cubicBezTo>
                <a:cubicBezTo>
                  <a:pt x="436" y="3"/>
                  <a:pt x="434" y="2"/>
                  <a:pt x="433" y="2"/>
                </a:cubicBezTo>
                <a:cubicBezTo>
                  <a:pt x="432" y="1"/>
                  <a:pt x="431" y="2"/>
                  <a:pt x="431" y="3"/>
                </a:cubicBezTo>
                <a:cubicBezTo>
                  <a:pt x="430" y="4"/>
                  <a:pt x="431" y="5"/>
                  <a:pt x="432" y="6"/>
                </a:cubicBezTo>
                <a:close/>
                <a:moveTo>
                  <a:pt x="421" y="4"/>
                </a:moveTo>
                <a:cubicBezTo>
                  <a:pt x="424" y="4"/>
                  <a:pt x="424" y="4"/>
                  <a:pt x="424" y="4"/>
                </a:cubicBezTo>
                <a:cubicBezTo>
                  <a:pt x="425" y="4"/>
                  <a:pt x="425" y="4"/>
                  <a:pt x="425" y="4"/>
                </a:cubicBezTo>
                <a:cubicBezTo>
                  <a:pt x="426" y="4"/>
                  <a:pt x="427" y="3"/>
                  <a:pt x="427" y="2"/>
                </a:cubicBezTo>
                <a:cubicBezTo>
                  <a:pt x="427" y="1"/>
                  <a:pt x="426" y="0"/>
                  <a:pt x="425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21" y="0"/>
                  <a:pt x="421" y="0"/>
                  <a:pt x="421" y="0"/>
                </a:cubicBezTo>
                <a:cubicBezTo>
                  <a:pt x="419" y="0"/>
                  <a:pt x="419" y="1"/>
                  <a:pt x="419" y="2"/>
                </a:cubicBezTo>
                <a:cubicBezTo>
                  <a:pt x="419" y="3"/>
                  <a:pt x="419" y="4"/>
                  <a:pt x="421" y="4"/>
                </a:cubicBezTo>
                <a:close/>
                <a:moveTo>
                  <a:pt x="409" y="4"/>
                </a:moveTo>
                <a:cubicBezTo>
                  <a:pt x="413" y="4"/>
                  <a:pt x="413" y="4"/>
                  <a:pt x="413" y="4"/>
                </a:cubicBezTo>
                <a:cubicBezTo>
                  <a:pt x="414" y="4"/>
                  <a:pt x="415" y="3"/>
                  <a:pt x="415" y="2"/>
                </a:cubicBezTo>
                <a:cubicBezTo>
                  <a:pt x="415" y="1"/>
                  <a:pt x="414" y="0"/>
                  <a:pt x="413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7" y="0"/>
                  <a:pt x="407" y="1"/>
                  <a:pt x="407" y="2"/>
                </a:cubicBezTo>
                <a:cubicBezTo>
                  <a:pt x="407" y="3"/>
                  <a:pt x="407" y="4"/>
                  <a:pt x="409" y="4"/>
                </a:cubicBezTo>
                <a:close/>
                <a:moveTo>
                  <a:pt x="397" y="4"/>
                </a:moveTo>
                <a:cubicBezTo>
                  <a:pt x="401" y="4"/>
                  <a:pt x="401" y="4"/>
                  <a:pt x="401" y="4"/>
                </a:cubicBezTo>
                <a:cubicBezTo>
                  <a:pt x="402" y="4"/>
                  <a:pt x="403" y="3"/>
                  <a:pt x="403" y="2"/>
                </a:cubicBezTo>
                <a:cubicBezTo>
                  <a:pt x="403" y="1"/>
                  <a:pt x="402" y="0"/>
                  <a:pt x="401" y="0"/>
                </a:cubicBezTo>
                <a:cubicBezTo>
                  <a:pt x="397" y="0"/>
                  <a:pt x="397" y="0"/>
                  <a:pt x="397" y="0"/>
                </a:cubicBezTo>
                <a:cubicBezTo>
                  <a:pt x="395" y="0"/>
                  <a:pt x="395" y="1"/>
                  <a:pt x="395" y="2"/>
                </a:cubicBezTo>
                <a:cubicBezTo>
                  <a:pt x="395" y="3"/>
                  <a:pt x="395" y="4"/>
                  <a:pt x="397" y="4"/>
                </a:cubicBezTo>
                <a:close/>
                <a:moveTo>
                  <a:pt x="385" y="4"/>
                </a:moveTo>
                <a:cubicBezTo>
                  <a:pt x="389" y="4"/>
                  <a:pt x="389" y="4"/>
                  <a:pt x="389" y="4"/>
                </a:cubicBezTo>
                <a:cubicBezTo>
                  <a:pt x="390" y="4"/>
                  <a:pt x="391" y="3"/>
                  <a:pt x="391" y="2"/>
                </a:cubicBezTo>
                <a:cubicBezTo>
                  <a:pt x="391" y="1"/>
                  <a:pt x="390" y="0"/>
                  <a:pt x="389" y="0"/>
                </a:cubicBezTo>
                <a:cubicBezTo>
                  <a:pt x="385" y="0"/>
                  <a:pt x="385" y="0"/>
                  <a:pt x="385" y="0"/>
                </a:cubicBezTo>
                <a:cubicBezTo>
                  <a:pt x="383" y="0"/>
                  <a:pt x="383" y="1"/>
                  <a:pt x="383" y="2"/>
                </a:cubicBezTo>
                <a:cubicBezTo>
                  <a:pt x="383" y="3"/>
                  <a:pt x="383" y="4"/>
                  <a:pt x="385" y="4"/>
                </a:cubicBezTo>
                <a:close/>
                <a:moveTo>
                  <a:pt x="373" y="4"/>
                </a:moveTo>
                <a:cubicBezTo>
                  <a:pt x="377" y="4"/>
                  <a:pt x="377" y="4"/>
                  <a:pt x="377" y="4"/>
                </a:cubicBezTo>
                <a:cubicBezTo>
                  <a:pt x="378" y="4"/>
                  <a:pt x="379" y="3"/>
                  <a:pt x="379" y="2"/>
                </a:cubicBezTo>
                <a:cubicBezTo>
                  <a:pt x="379" y="1"/>
                  <a:pt x="378" y="0"/>
                  <a:pt x="377" y="0"/>
                </a:cubicBezTo>
                <a:cubicBezTo>
                  <a:pt x="373" y="0"/>
                  <a:pt x="373" y="0"/>
                  <a:pt x="373" y="0"/>
                </a:cubicBezTo>
                <a:cubicBezTo>
                  <a:pt x="371" y="0"/>
                  <a:pt x="371" y="1"/>
                  <a:pt x="371" y="2"/>
                </a:cubicBezTo>
                <a:cubicBezTo>
                  <a:pt x="371" y="3"/>
                  <a:pt x="371" y="4"/>
                  <a:pt x="373" y="4"/>
                </a:cubicBezTo>
                <a:close/>
                <a:moveTo>
                  <a:pt x="361" y="4"/>
                </a:moveTo>
                <a:cubicBezTo>
                  <a:pt x="365" y="4"/>
                  <a:pt x="365" y="4"/>
                  <a:pt x="365" y="4"/>
                </a:cubicBezTo>
                <a:cubicBezTo>
                  <a:pt x="366" y="4"/>
                  <a:pt x="367" y="3"/>
                  <a:pt x="367" y="2"/>
                </a:cubicBezTo>
                <a:cubicBezTo>
                  <a:pt x="367" y="1"/>
                  <a:pt x="366" y="0"/>
                  <a:pt x="365" y="0"/>
                </a:cubicBezTo>
                <a:cubicBezTo>
                  <a:pt x="361" y="0"/>
                  <a:pt x="361" y="0"/>
                  <a:pt x="361" y="0"/>
                </a:cubicBezTo>
                <a:cubicBezTo>
                  <a:pt x="359" y="0"/>
                  <a:pt x="359" y="1"/>
                  <a:pt x="359" y="2"/>
                </a:cubicBezTo>
                <a:cubicBezTo>
                  <a:pt x="359" y="3"/>
                  <a:pt x="359" y="4"/>
                  <a:pt x="361" y="4"/>
                </a:cubicBezTo>
                <a:close/>
                <a:moveTo>
                  <a:pt x="349" y="4"/>
                </a:moveTo>
                <a:cubicBezTo>
                  <a:pt x="353" y="4"/>
                  <a:pt x="353" y="4"/>
                  <a:pt x="353" y="4"/>
                </a:cubicBezTo>
                <a:cubicBezTo>
                  <a:pt x="354" y="4"/>
                  <a:pt x="355" y="3"/>
                  <a:pt x="355" y="2"/>
                </a:cubicBezTo>
                <a:cubicBezTo>
                  <a:pt x="355" y="1"/>
                  <a:pt x="354" y="0"/>
                  <a:pt x="353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47" y="0"/>
                  <a:pt x="347" y="1"/>
                  <a:pt x="347" y="2"/>
                </a:cubicBezTo>
                <a:cubicBezTo>
                  <a:pt x="347" y="3"/>
                  <a:pt x="347" y="4"/>
                  <a:pt x="349" y="4"/>
                </a:cubicBezTo>
                <a:close/>
                <a:moveTo>
                  <a:pt x="337" y="4"/>
                </a:moveTo>
                <a:cubicBezTo>
                  <a:pt x="341" y="4"/>
                  <a:pt x="341" y="4"/>
                  <a:pt x="341" y="4"/>
                </a:cubicBezTo>
                <a:cubicBezTo>
                  <a:pt x="342" y="4"/>
                  <a:pt x="343" y="3"/>
                  <a:pt x="343" y="2"/>
                </a:cubicBezTo>
                <a:cubicBezTo>
                  <a:pt x="343" y="1"/>
                  <a:pt x="342" y="0"/>
                  <a:pt x="341" y="0"/>
                </a:cubicBezTo>
                <a:cubicBezTo>
                  <a:pt x="337" y="0"/>
                  <a:pt x="337" y="0"/>
                  <a:pt x="337" y="0"/>
                </a:cubicBezTo>
                <a:cubicBezTo>
                  <a:pt x="335" y="0"/>
                  <a:pt x="335" y="1"/>
                  <a:pt x="335" y="2"/>
                </a:cubicBezTo>
                <a:cubicBezTo>
                  <a:pt x="335" y="3"/>
                  <a:pt x="335" y="4"/>
                  <a:pt x="337" y="4"/>
                </a:cubicBezTo>
                <a:close/>
                <a:moveTo>
                  <a:pt x="325" y="4"/>
                </a:moveTo>
                <a:cubicBezTo>
                  <a:pt x="329" y="4"/>
                  <a:pt x="329" y="4"/>
                  <a:pt x="329" y="4"/>
                </a:cubicBezTo>
                <a:cubicBezTo>
                  <a:pt x="330" y="4"/>
                  <a:pt x="331" y="3"/>
                  <a:pt x="331" y="2"/>
                </a:cubicBezTo>
                <a:cubicBezTo>
                  <a:pt x="331" y="1"/>
                  <a:pt x="330" y="0"/>
                  <a:pt x="329" y="0"/>
                </a:cubicBezTo>
                <a:cubicBezTo>
                  <a:pt x="325" y="0"/>
                  <a:pt x="325" y="0"/>
                  <a:pt x="325" y="0"/>
                </a:cubicBezTo>
                <a:cubicBezTo>
                  <a:pt x="323" y="0"/>
                  <a:pt x="323" y="1"/>
                  <a:pt x="323" y="2"/>
                </a:cubicBezTo>
                <a:cubicBezTo>
                  <a:pt x="323" y="3"/>
                  <a:pt x="323" y="4"/>
                  <a:pt x="325" y="4"/>
                </a:cubicBezTo>
                <a:close/>
                <a:moveTo>
                  <a:pt x="313" y="4"/>
                </a:moveTo>
                <a:cubicBezTo>
                  <a:pt x="317" y="4"/>
                  <a:pt x="317" y="4"/>
                  <a:pt x="317" y="4"/>
                </a:cubicBezTo>
                <a:cubicBezTo>
                  <a:pt x="318" y="4"/>
                  <a:pt x="319" y="3"/>
                  <a:pt x="319" y="2"/>
                </a:cubicBezTo>
                <a:cubicBezTo>
                  <a:pt x="319" y="1"/>
                  <a:pt x="318" y="0"/>
                  <a:pt x="317" y="0"/>
                </a:cubicBezTo>
                <a:cubicBezTo>
                  <a:pt x="313" y="0"/>
                  <a:pt x="313" y="0"/>
                  <a:pt x="313" y="0"/>
                </a:cubicBezTo>
                <a:cubicBezTo>
                  <a:pt x="311" y="0"/>
                  <a:pt x="311" y="1"/>
                  <a:pt x="311" y="2"/>
                </a:cubicBezTo>
                <a:cubicBezTo>
                  <a:pt x="311" y="3"/>
                  <a:pt x="311" y="4"/>
                  <a:pt x="313" y="4"/>
                </a:cubicBezTo>
                <a:close/>
                <a:moveTo>
                  <a:pt x="301" y="4"/>
                </a:moveTo>
                <a:cubicBezTo>
                  <a:pt x="305" y="4"/>
                  <a:pt x="305" y="4"/>
                  <a:pt x="305" y="4"/>
                </a:cubicBezTo>
                <a:cubicBezTo>
                  <a:pt x="306" y="4"/>
                  <a:pt x="307" y="3"/>
                  <a:pt x="307" y="2"/>
                </a:cubicBezTo>
                <a:cubicBezTo>
                  <a:pt x="307" y="1"/>
                  <a:pt x="306" y="0"/>
                  <a:pt x="305" y="0"/>
                </a:cubicBezTo>
                <a:cubicBezTo>
                  <a:pt x="301" y="0"/>
                  <a:pt x="301" y="0"/>
                  <a:pt x="301" y="0"/>
                </a:cubicBezTo>
                <a:cubicBezTo>
                  <a:pt x="299" y="0"/>
                  <a:pt x="299" y="1"/>
                  <a:pt x="299" y="2"/>
                </a:cubicBezTo>
                <a:cubicBezTo>
                  <a:pt x="299" y="3"/>
                  <a:pt x="299" y="4"/>
                  <a:pt x="301" y="4"/>
                </a:cubicBezTo>
                <a:close/>
                <a:moveTo>
                  <a:pt x="289" y="4"/>
                </a:moveTo>
                <a:cubicBezTo>
                  <a:pt x="293" y="4"/>
                  <a:pt x="293" y="4"/>
                  <a:pt x="293" y="4"/>
                </a:cubicBezTo>
                <a:cubicBezTo>
                  <a:pt x="294" y="4"/>
                  <a:pt x="295" y="3"/>
                  <a:pt x="295" y="2"/>
                </a:cubicBezTo>
                <a:cubicBezTo>
                  <a:pt x="295" y="1"/>
                  <a:pt x="294" y="0"/>
                  <a:pt x="293" y="0"/>
                </a:cubicBezTo>
                <a:cubicBezTo>
                  <a:pt x="289" y="0"/>
                  <a:pt x="289" y="0"/>
                  <a:pt x="289" y="0"/>
                </a:cubicBezTo>
                <a:cubicBezTo>
                  <a:pt x="287" y="0"/>
                  <a:pt x="287" y="1"/>
                  <a:pt x="287" y="2"/>
                </a:cubicBezTo>
                <a:cubicBezTo>
                  <a:pt x="287" y="3"/>
                  <a:pt x="287" y="4"/>
                  <a:pt x="289" y="4"/>
                </a:cubicBezTo>
                <a:close/>
                <a:moveTo>
                  <a:pt x="277" y="4"/>
                </a:moveTo>
                <a:cubicBezTo>
                  <a:pt x="281" y="4"/>
                  <a:pt x="281" y="4"/>
                  <a:pt x="281" y="4"/>
                </a:cubicBezTo>
                <a:cubicBezTo>
                  <a:pt x="282" y="4"/>
                  <a:pt x="283" y="3"/>
                  <a:pt x="283" y="2"/>
                </a:cubicBezTo>
                <a:cubicBezTo>
                  <a:pt x="283" y="1"/>
                  <a:pt x="282" y="0"/>
                  <a:pt x="281" y="0"/>
                </a:cubicBezTo>
                <a:cubicBezTo>
                  <a:pt x="277" y="0"/>
                  <a:pt x="277" y="0"/>
                  <a:pt x="277" y="0"/>
                </a:cubicBezTo>
                <a:cubicBezTo>
                  <a:pt x="275" y="0"/>
                  <a:pt x="275" y="1"/>
                  <a:pt x="275" y="2"/>
                </a:cubicBezTo>
                <a:cubicBezTo>
                  <a:pt x="275" y="3"/>
                  <a:pt x="275" y="4"/>
                  <a:pt x="277" y="4"/>
                </a:cubicBezTo>
                <a:close/>
                <a:moveTo>
                  <a:pt x="265" y="4"/>
                </a:moveTo>
                <a:cubicBezTo>
                  <a:pt x="269" y="4"/>
                  <a:pt x="269" y="4"/>
                  <a:pt x="269" y="4"/>
                </a:cubicBezTo>
                <a:cubicBezTo>
                  <a:pt x="270" y="4"/>
                  <a:pt x="271" y="3"/>
                  <a:pt x="271" y="2"/>
                </a:cubicBezTo>
                <a:cubicBezTo>
                  <a:pt x="271" y="1"/>
                  <a:pt x="270" y="0"/>
                  <a:pt x="269" y="0"/>
                </a:cubicBezTo>
                <a:cubicBezTo>
                  <a:pt x="265" y="0"/>
                  <a:pt x="265" y="0"/>
                  <a:pt x="265" y="0"/>
                </a:cubicBezTo>
                <a:cubicBezTo>
                  <a:pt x="263" y="0"/>
                  <a:pt x="263" y="1"/>
                  <a:pt x="263" y="2"/>
                </a:cubicBezTo>
                <a:cubicBezTo>
                  <a:pt x="263" y="3"/>
                  <a:pt x="263" y="4"/>
                  <a:pt x="265" y="4"/>
                </a:cubicBezTo>
                <a:close/>
                <a:moveTo>
                  <a:pt x="253" y="4"/>
                </a:moveTo>
                <a:cubicBezTo>
                  <a:pt x="257" y="4"/>
                  <a:pt x="257" y="4"/>
                  <a:pt x="257" y="4"/>
                </a:cubicBezTo>
                <a:cubicBezTo>
                  <a:pt x="258" y="4"/>
                  <a:pt x="259" y="3"/>
                  <a:pt x="259" y="2"/>
                </a:cubicBezTo>
                <a:cubicBezTo>
                  <a:pt x="259" y="1"/>
                  <a:pt x="258" y="0"/>
                  <a:pt x="257" y="0"/>
                </a:cubicBezTo>
                <a:cubicBezTo>
                  <a:pt x="253" y="0"/>
                  <a:pt x="253" y="0"/>
                  <a:pt x="253" y="0"/>
                </a:cubicBezTo>
                <a:cubicBezTo>
                  <a:pt x="251" y="0"/>
                  <a:pt x="251" y="1"/>
                  <a:pt x="251" y="2"/>
                </a:cubicBezTo>
                <a:cubicBezTo>
                  <a:pt x="251" y="3"/>
                  <a:pt x="251" y="4"/>
                  <a:pt x="253" y="4"/>
                </a:cubicBezTo>
                <a:close/>
                <a:moveTo>
                  <a:pt x="241" y="4"/>
                </a:moveTo>
                <a:cubicBezTo>
                  <a:pt x="245" y="4"/>
                  <a:pt x="245" y="4"/>
                  <a:pt x="245" y="4"/>
                </a:cubicBezTo>
                <a:cubicBezTo>
                  <a:pt x="246" y="4"/>
                  <a:pt x="247" y="3"/>
                  <a:pt x="247" y="2"/>
                </a:cubicBezTo>
                <a:cubicBezTo>
                  <a:pt x="247" y="1"/>
                  <a:pt x="246" y="0"/>
                  <a:pt x="245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39" y="0"/>
                  <a:pt x="239" y="1"/>
                  <a:pt x="239" y="2"/>
                </a:cubicBezTo>
                <a:cubicBezTo>
                  <a:pt x="239" y="3"/>
                  <a:pt x="239" y="4"/>
                  <a:pt x="241" y="4"/>
                </a:cubicBezTo>
                <a:close/>
                <a:moveTo>
                  <a:pt x="229" y="4"/>
                </a:moveTo>
                <a:cubicBezTo>
                  <a:pt x="233" y="4"/>
                  <a:pt x="233" y="4"/>
                  <a:pt x="233" y="4"/>
                </a:cubicBezTo>
                <a:cubicBezTo>
                  <a:pt x="234" y="4"/>
                  <a:pt x="235" y="3"/>
                  <a:pt x="235" y="2"/>
                </a:cubicBezTo>
                <a:cubicBezTo>
                  <a:pt x="235" y="1"/>
                  <a:pt x="234" y="0"/>
                  <a:pt x="233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7" y="0"/>
                  <a:pt x="227" y="1"/>
                  <a:pt x="227" y="2"/>
                </a:cubicBezTo>
                <a:cubicBezTo>
                  <a:pt x="227" y="3"/>
                  <a:pt x="227" y="4"/>
                  <a:pt x="229" y="4"/>
                </a:cubicBezTo>
                <a:close/>
                <a:moveTo>
                  <a:pt x="217" y="4"/>
                </a:moveTo>
                <a:cubicBezTo>
                  <a:pt x="221" y="4"/>
                  <a:pt x="221" y="4"/>
                  <a:pt x="221" y="4"/>
                </a:cubicBezTo>
                <a:cubicBezTo>
                  <a:pt x="222" y="4"/>
                  <a:pt x="223" y="3"/>
                  <a:pt x="223" y="2"/>
                </a:cubicBezTo>
                <a:cubicBezTo>
                  <a:pt x="223" y="1"/>
                  <a:pt x="222" y="0"/>
                  <a:pt x="221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15" y="0"/>
                  <a:pt x="215" y="1"/>
                  <a:pt x="215" y="2"/>
                </a:cubicBezTo>
                <a:cubicBezTo>
                  <a:pt x="215" y="3"/>
                  <a:pt x="215" y="4"/>
                  <a:pt x="217" y="4"/>
                </a:cubicBezTo>
                <a:close/>
                <a:moveTo>
                  <a:pt x="205" y="4"/>
                </a:moveTo>
                <a:cubicBezTo>
                  <a:pt x="209" y="4"/>
                  <a:pt x="209" y="4"/>
                  <a:pt x="209" y="4"/>
                </a:cubicBezTo>
                <a:cubicBezTo>
                  <a:pt x="210" y="4"/>
                  <a:pt x="211" y="3"/>
                  <a:pt x="211" y="2"/>
                </a:cubicBezTo>
                <a:cubicBezTo>
                  <a:pt x="211" y="1"/>
                  <a:pt x="210" y="0"/>
                  <a:pt x="209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3" y="0"/>
                  <a:pt x="203" y="1"/>
                  <a:pt x="203" y="2"/>
                </a:cubicBezTo>
                <a:cubicBezTo>
                  <a:pt x="203" y="3"/>
                  <a:pt x="203" y="4"/>
                  <a:pt x="205" y="4"/>
                </a:cubicBezTo>
                <a:close/>
                <a:moveTo>
                  <a:pt x="193" y="4"/>
                </a:moveTo>
                <a:cubicBezTo>
                  <a:pt x="197" y="4"/>
                  <a:pt x="197" y="4"/>
                  <a:pt x="197" y="4"/>
                </a:cubicBezTo>
                <a:cubicBezTo>
                  <a:pt x="198" y="4"/>
                  <a:pt x="199" y="3"/>
                  <a:pt x="199" y="2"/>
                </a:cubicBezTo>
                <a:cubicBezTo>
                  <a:pt x="199" y="1"/>
                  <a:pt x="198" y="0"/>
                  <a:pt x="197" y="0"/>
                </a:cubicBezTo>
                <a:cubicBezTo>
                  <a:pt x="193" y="0"/>
                  <a:pt x="193" y="0"/>
                  <a:pt x="193" y="0"/>
                </a:cubicBezTo>
                <a:cubicBezTo>
                  <a:pt x="191" y="0"/>
                  <a:pt x="191" y="1"/>
                  <a:pt x="191" y="2"/>
                </a:cubicBezTo>
                <a:cubicBezTo>
                  <a:pt x="191" y="3"/>
                  <a:pt x="191" y="4"/>
                  <a:pt x="193" y="4"/>
                </a:cubicBezTo>
                <a:close/>
                <a:moveTo>
                  <a:pt x="181" y="4"/>
                </a:moveTo>
                <a:cubicBezTo>
                  <a:pt x="185" y="4"/>
                  <a:pt x="185" y="4"/>
                  <a:pt x="185" y="4"/>
                </a:cubicBezTo>
                <a:cubicBezTo>
                  <a:pt x="186" y="4"/>
                  <a:pt x="187" y="3"/>
                  <a:pt x="187" y="2"/>
                </a:cubicBezTo>
                <a:cubicBezTo>
                  <a:pt x="187" y="1"/>
                  <a:pt x="186" y="0"/>
                  <a:pt x="185" y="0"/>
                </a:cubicBezTo>
                <a:cubicBezTo>
                  <a:pt x="181" y="0"/>
                  <a:pt x="181" y="0"/>
                  <a:pt x="181" y="0"/>
                </a:cubicBezTo>
                <a:cubicBezTo>
                  <a:pt x="179" y="0"/>
                  <a:pt x="179" y="1"/>
                  <a:pt x="179" y="2"/>
                </a:cubicBezTo>
                <a:cubicBezTo>
                  <a:pt x="179" y="3"/>
                  <a:pt x="179" y="4"/>
                  <a:pt x="181" y="4"/>
                </a:cubicBezTo>
                <a:close/>
                <a:moveTo>
                  <a:pt x="169" y="4"/>
                </a:moveTo>
                <a:cubicBezTo>
                  <a:pt x="173" y="4"/>
                  <a:pt x="173" y="4"/>
                  <a:pt x="173" y="4"/>
                </a:cubicBezTo>
                <a:cubicBezTo>
                  <a:pt x="174" y="4"/>
                  <a:pt x="175" y="3"/>
                  <a:pt x="175" y="2"/>
                </a:cubicBezTo>
                <a:cubicBezTo>
                  <a:pt x="175" y="1"/>
                  <a:pt x="174" y="0"/>
                  <a:pt x="173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67" y="0"/>
                  <a:pt x="167" y="1"/>
                  <a:pt x="167" y="2"/>
                </a:cubicBezTo>
                <a:cubicBezTo>
                  <a:pt x="167" y="3"/>
                  <a:pt x="167" y="4"/>
                  <a:pt x="169" y="4"/>
                </a:cubicBezTo>
                <a:close/>
                <a:moveTo>
                  <a:pt x="157" y="4"/>
                </a:moveTo>
                <a:cubicBezTo>
                  <a:pt x="161" y="4"/>
                  <a:pt x="161" y="4"/>
                  <a:pt x="161" y="4"/>
                </a:cubicBezTo>
                <a:cubicBezTo>
                  <a:pt x="162" y="4"/>
                  <a:pt x="163" y="3"/>
                  <a:pt x="163" y="2"/>
                </a:cubicBezTo>
                <a:cubicBezTo>
                  <a:pt x="163" y="1"/>
                  <a:pt x="162" y="0"/>
                  <a:pt x="161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5" y="0"/>
                  <a:pt x="155" y="1"/>
                  <a:pt x="155" y="2"/>
                </a:cubicBezTo>
                <a:cubicBezTo>
                  <a:pt x="155" y="3"/>
                  <a:pt x="155" y="4"/>
                  <a:pt x="157" y="4"/>
                </a:cubicBezTo>
                <a:close/>
                <a:moveTo>
                  <a:pt x="145" y="4"/>
                </a:moveTo>
                <a:cubicBezTo>
                  <a:pt x="149" y="4"/>
                  <a:pt x="149" y="4"/>
                  <a:pt x="149" y="4"/>
                </a:cubicBezTo>
                <a:cubicBezTo>
                  <a:pt x="150" y="4"/>
                  <a:pt x="151" y="3"/>
                  <a:pt x="151" y="2"/>
                </a:cubicBezTo>
                <a:cubicBezTo>
                  <a:pt x="151" y="1"/>
                  <a:pt x="150" y="0"/>
                  <a:pt x="149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3" y="0"/>
                  <a:pt x="143" y="1"/>
                  <a:pt x="143" y="2"/>
                </a:cubicBezTo>
                <a:cubicBezTo>
                  <a:pt x="143" y="3"/>
                  <a:pt x="143" y="4"/>
                  <a:pt x="145" y="4"/>
                </a:cubicBezTo>
                <a:close/>
                <a:moveTo>
                  <a:pt x="133" y="4"/>
                </a:moveTo>
                <a:cubicBezTo>
                  <a:pt x="137" y="4"/>
                  <a:pt x="137" y="4"/>
                  <a:pt x="137" y="4"/>
                </a:cubicBezTo>
                <a:cubicBezTo>
                  <a:pt x="138" y="4"/>
                  <a:pt x="139" y="3"/>
                  <a:pt x="139" y="2"/>
                </a:cubicBezTo>
                <a:cubicBezTo>
                  <a:pt x="139" y="1"/>
                  <a:pt x="138" y="0"/>
                  <a:pt x="137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131" y="0"/>
                  <a:pt x="131" y="1"/>
                  <a:pt x="131" y="2"/>
                </a:cubicBezTo>
                <a:cubicBezTo>
                  <a:pt x="131" y="3"/>
                  <a:pt x="131" y="4"/>
                  <a:pt x="133" y="4"/>
                </a:cubicBezTo>
                <a:close/>
                <a:moveTo>
                  <a:pt x="121" y="4"/>
                </a:moveTo>
                <a:cubicBezTo>
                  <a:pt x="125" y="4"/>
                  <a:pt x="125" y="4"/>
                  <a:pt x="125" y="4"/>
                </a:cubicBezTo>
                <a:cubicBezTo>
                  <a:pt x="126" y="4"/>
                  <a:pt x="127" y="3"/>
                  <a:pt x="127" y="2"/>
                </a:cubicBezTo>
                <a:cubicBezTo>
                  <a:pt x="127" y="1"/>
                  <a:pt x="126" y="0"/>
                  <a:pt x="125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19" y="0"/>
                  <a:pt x="119" y="1"/>
                  <a:pt x="119" y="2"/>
                </a:cubicBezTo>
                <a:cubicBezTo>
                  <a:pt x="119" y="3"/>
                  <a:pt x="119" y="4"/>
                  <a:pt x="121" y="4"/>
                </a:cubicBezTo>
                <a:close/>
                <a:moveTo>
                  <a:pt x="109" y="4"/>
                </a:moveTo>
                <a:cubicBezTo>
                  <a:pt x="113" y="4"/>
                  <a:pt x="113" y="4"/>
                  <a:pt x="113" y="4"/>
                </a:cubicBezTo>
                <a:cubicBezTo>
                  <a:pt x="114" y="4"/>
                  <a:pt x="115" y="3"/>
                  <a:pt x="115" y="2"/>
                </a:cubicBezTo>
                <a:cubicBezTo>
                  <a:pt x="115" y="1"/>
                  <a:pt x="114" y="0"/>
                  <a:pt x="113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07" y="0"/>
                  <a:pt x="107" y="1"/>
                  <a:pt x="107" y="2"/>
                </a:cubicBezTo>
                <a:cubicBezTo>
                  <a:pt x="107" y="3"/>
                  <a:pt x="107" y="4"/>
                  <a:pt x="109" y="4"/>
                </a:cubicBezTo>
                <a:close/>
                <a:moveTo>
                  <a:pt x="97" y="4"/>
                </a:moveTo>
                <a:cubicBezTo>
                  <a:pt x="101" y="4"/>
                  <a:pt x="101" y="4"/>
                  <a:pt x="101" y="4"/>
                </a:cubicBezTo>
                <a:cubicBezTo>
                  <a:pt x="102" y="4"/>
                  <a:pt x="103" y="3"/>
                  <a:pt x="103" y="2"/>
                </a:cubicBezTo>
                <a:cubicBezTo>
                  <a:pt x="103" y="1"/>
                  <a:pt x="102" y="0"/>
                  <a:pt x="101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5" y="0"/>
                  <a:pt x="95" y="1"/>
                  <a:pt x="95" y="2"/>
                </a:cubicBezTo>
                <a:cubicBezTo>
                  <a:pt x="95" y="3"/>
                  <a:pt x="95" y="4"/>
                  <a:pt x="97" y="4"/>
                </a:cubicBezTo>
                <a:close/>
                <a:moveTo>
                  <a:pt x="85" y="4"/>
                </a:moveTo>
                <a:cubicBezTo>
                  <a:pt x="89" y="4"/>
                  <a:pt x="89" y="4"/>
                  <a:pt x="89" y="4"/>
                </a:cubicBezTo>
                <a:cubicBezTo>
                  <a:pt x="90" y="4"/>
                  <a:pt x="91" y="3"/>
                  <a:pt x="91" y="2"/>
                </a:cubicBezTo>
                <a:cubicBezTo>
                  <a:pt x="91" y="1"/>
                  <a:pt x="90" y="0"/>
                  <a:pt x="89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3" y="0"/>
                  <a:pt x="83" y="1"/>
                  <a:pt x="83" y="2"/>
                </a:cubicBezTo>
                <a:cubicBezTo>
                  <a:pt x="83" y="3"/>
                  <a:pt x="83" y="4"/>
                  <a:pt x="85" y="4"/>
                </a:cubicBezTo>
                <a:close/>
                <a:moveTo>
                  <a:pt x="73" y="4"/>
                </a:moveTo>
                <a:cubicBezTo>
                  <a:pt x="77" y="4"/>
                  <a:pt x="77" y="4"/>
                  <a:pt x="77" y="4"/>
                </a:cubicBezTo>
                <a:cubicBezTo>
                  <a:pt x="78" y="4"/>
                  <a:pt x="79" y="3"/>
                  <a:pt x="79" y="2"/>
                </a:cubicBezTo>
                <a:cubicBezTo>
                  <a:pt x="79" y="1"/>
                  <a:pt x="78" y="0"/>
                  <a:pt x="77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1" y="0"/>
                  <a:pt x="71" y="1"/>
                  <a:pt x="71" y="2"/>
                </a:cubicBezTo>
                <a:cubicBezTo>
                  <a:pt x="71" y="3"/>
                  <a:pt x="71" y="4"/>
                  <a:pt x="73" y="4"/>
                </a:cubicBezTo>
                <a:close/>
                <a:moveTo>
                  <a:pt x="61" y="4"/>
                </a:moveTo>
                <a:cubicBezTo>
                  <a:pt x="65" y="4"/>
                  <a:pt x="65" y="4"/>
                  <a:pt x="65" y="4"/>
                </a:cubicBezTo>
                <a:cubicBezTo>
                  <a:pt x="66" y="4"/>
                  <a:pt x="67" y="3"/>
                  <a:pt x="67" y="2"/>
                </a:cubicBezTo>
                <a:cubicBezTo>
                  <a:pt x="67" y="1"/>
                  <a:pt x="66" y="0"/>
                  <a:pt x="65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59" y="0"/>
                  <a:pt x="59" y="1"/>
                  <a:pt x="59" y="2"/>
                </a:cubicBezTo>
                <a:cubicBezTo>
                  <a:pt x="59" y="3"/>
                  <a:pt x="59" y="4"/>
                  <a:pt x="61" y="4"/>
                </a:cubicBezTo>
                <a:close/>
                <a:moveTo>
                  <a:pt x="49" y="4"/>
                </a:moveTo>
                <a:cubicBezTo>
                  <a:pt x="53" y="4"/>
                  <a:pt x="53" y="4"/>
                  <a:pt x="53" y="4"/>
                </a:cubicBezTo>
                <a:cubicBezTo>
                  <a:pt x="54" y="4"/>
                  <a:pt x="55" y="3"/>
                  <a:pt x="55" y="2"/>
                </a:cubicBezTo>
                <a:cubicBezTo>
                  <a:pt x="55" y="1"/>
                  <a:pt x="54" y="0"/>
                  <a:pt x="53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7" y="0"/>
                  <a:pt x="47" y="1"/>
                  <a:pt x="47" y="2"/>
                </a:cubicBezTo>
                <a:cubicBezTo>
                  <a:pt x="47" y="3"/>
                  <a:pt x="47" y="4"/>
                  <a:pt x="49" y="4"/>
                </a:cubicBezTo>
                <a:close/>
                <a:moveTo>
                  <a:pt x="37" y="4"/>
                </a:moveTo>
                <a:cubicBezTo>
                  <a:pt x="41" y="4"/>
                  <a:pt x="41" y="4"/>
                  <a:pt x="41" y="4"/>
                </a:cubicBezTo>
                <a:cubicBezTo>
                  <a:pt x="42" y="4"/>
                  <a:pt x="43" y="3"/>
                  <a:pt x="43" y="2"/>
                </a:cubicBezTo>
                <a:cubicBezTo>
                  <a:pt x="43" y="1"/>
                  <a:pt x="42" y="0"/>
                  <a:pt x="41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5" y="1"/>
                  <a:pt x="35" y="2"/>
                </a:cubicBezTo>
                <a:cubicBezTo>
                  <a:pt x="35" y="3"/>
                  <a:pt x="35" y="4"/>
                  <a:pt x="37" y="4"/>
                </a:cubicBezTo>
                <a:close/>
                <a:moveTo>
                  <a:pt x="25" y="4"/>
                </a:moveTo>
                <a:cubicBezTo>
                  <a:pt x="26" y="4"/>
                  <a:pt x="27" y="4"/>
                  <a:pt x="28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30" y="4"/>
                  <a:pt x="31" y="3"/>
                  <a:pt x="31" y="2"/>
                </a:cubicBezTo>
                <a:cubicBezTo>
                  <a:pt x="31" y="1"/>
                  <a:pt x="30" y="0"/>
                  <a:pt x="29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7" y="0"/>
                  <a:pt x="25" y="0"/>
                  <a:pt x="24" y="1"/>
                </a:cubicBezTo>
                <a:cubicBezTo>
                  <a:pt x="23" y="1"/>
                  <a:pt x="22" y="2"/>
                  <a:pt x="23" y="3"/>
                </a:cubicBezTo>
                <a:cubicBezTo>
                  <a:pt x="23" y="4"/>
                  <a:pt x="24" y="5"/>
                  <a:pt x="25" y="4"/>
                </a:cubicBezTo>
                <a:close/>
                <a:moveTo>
                  <a:pt x="15" y="8"/>
                </a:moveTo>
                <a:cubicBezTo>
                  <a:pt x="16" y="8"/>
                  <a:pt x="17" y="7"/>
                  <a:pt x="18" y="7"/>
                </a:cubicBezTo>
                <a:cubicBezTo>
                  <a:pt x="19" y="6"/>
                  <a:pt x="19" y="5"/>
                  <a:pt x="19" y="4"/>
                </a:cubicBezTo>
                <a:cubicBezTo>
                  <a:pt x="18" y="3"/>
                  <a:pt x="17" y="2"/>
                  <a:pt x="16" y="3"/>
                </a:cubicBezTo>
                <a:cubicBezTo>
                  <a:pt x="15" y="3"/>
                  <a:pt x="14" y="4"/>
                  <a:pt x="12" y="5"/>
                </a:cubicBezTo>
                <a:cubicBezTo>
                  <a:pt x="11" y="6"/>
                  <a:pt x="11" y="7"/>
                  <a:pt x="12" y="8"/>
                </a:cubicBezTo>
                <a:cubicBezTo>
                  <a:pt x="12" y="9"/>
                  <a:pt x="14" y="9"/>
                  <a:pt x="15" y="8"/>
                </a:cubicBezTo>
                <a:close/>
                <a:moveTo>
                  <a:pt x="7" y="16"/>
                </a:moveTo>
                <a:cubicBezTo>
                  <a:pt x="8" y="15"/>
                  <a:pt x="8" y="14"/>
                  <a:pt x="9" y="13"/>
                </a:cubicBezTo>
                <a:cubicBezTo>
                  <a:pt x="10" y="12"/>
                  <a:pt x="10" y="11"/>
                  <a:pt x="9" y="10"/>
                </a:cubicBezTo>
                <a:cubicBezTo>
                  <a:pt x="8" y="10"/>
                  <a:pt x="7" y="10"/>
                  <a:pt x="6" y="11"/>
                </a:cubicBezTo>
                <a:cubicBezTo>
                  <a:pt x="5" y="12"/>
                  <a:pt x="4" y="13"/>
                  <a:pt x="4" y="14"/>
                </a:cubicBezTo>
                <a:cubicBezTo>
                  <a:pt x="3" y="15"/>
                  <a:pt x="3" y="17"/>
                  <a:pt x="4" y="17"/>
                </a:cubicBezTo>
                <a:cubicBezTo>
                  <a:pt x="5" y="18"/>
                  <a:pt x="6" y="17"/>
                  <a:pt x="7" y="16"/>
                </a:cubicBezTo>
                <a:close/>
                <a:moveTo>
                  <a:pt x="4" y="27"/>
                </a:moveTo>
                <a:cubicBezTo>
                  <a:pt x="4" y="26"/>
                  <a:pt x="4" y="24"/>
                  <a:pt x="4" y="23"/>
                </a:cubicBezTo>
                <a:cubicBezTo>
                  <a:pt x="5" y="22"/>
                  <a:pt x="4" y="21"/>
                  <a:pt x="3" y="21"/>
                </a:cubicBezTo>
                <a:cubicBezTo>
                  <a:pt x="2" y="21"/>
                  <a:pt x="1" y="21"/>
                  <a:pt x="1" y="22"/>
                </a:cubicBezTo>
                <a:cubicBezTo>
                  <a:pt x="0" y="24"/>
                  <a:pt x="0" y="25"/>
                  <a:pt x="0" y="27"/>
                </a:cubicBezTo>
                <a:cubicBezTo>
                  <a:pt x="0" y="28"/>
                  <a:pt x="1" y="29"/>
                  <a:pt x="2" y="29"/>
                </a:cubicBezTo>
                <a:cubicBezTo>
                  <a:pt x="3" y="29"/>
                  <a:pt x="4" y="28"/>
                  <a:pt x="4" y="27"/>
                </a:cubicBezTo>
                <a:close/>
                <a:moveTo>
                  <a:pt x="4" y="39"/>
                </a:moveTo>
                <a:cubicBezTo>
                  <a:pt x="4" y="35"/>
                  <a:pt x="4" y="35"/>
                  <a:pt x="4" y="35"/>
                </a:cubicBezTo>
                <a:cubicBezTo>
                  <a:pt x="4" y="34"/>
                  <a:pt x="3" y="33"/>
                  <a:pt x="2" y="33"/>
                </a:cubicBezTo>
                <a:cubicBezTo>
                  <a:pt x="1" y="33"/>
                  <a:pt x="0" y="34"/>
                  <a:pt x="0" y="35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0"/>
                  <a:pt x="1" y="41"/>
                  <a:pt x="2" y="41"/>
                </a:cubicBezTo>
                <a:cubicBezTo>
                  <a:pt x="3" y="41"/>
                  <a:pt x="4" y="40"/>
                  <a:pt x="4" y="39"/>
                </a:cubicBezTo>
                <a:close/>
                <a:moveTo>
                  <a:pt x="4" y="51"/>
                </a:moveTo>
                <a:cubicBezTo>
                  <a:pt x="4" y="47"/>
                  <a:pt x="4" y="47"/>
                  <a:pt x="4" y="47"/>
                </a:cubicBezTo>
                <a:cubicBezTo>
                  <a:pt x="4" y="46"/>
                  <a:pt x="3" y="45"/>
                  <a:pt x="2" y="45"/>
                </a:cubicBezTo>
                <a:cubicBezTo>
                  <a:pt x="1" y="45"/>
                  <a:pt x="0" y="46"/>
                  <a:pt x="0" y="47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2"/>
                  <a:pt x="1" y="53"/>
                  <a:pt x="2" y="53"/>
                </a:cubicBezTo>
                <a:cubicBezTo>
                  <a:pt x="3" y="53"/>
                  <a:pt x="4" y="52"/>
                  <a:pt x="4" y="51"/>
                </a:cubicBezTo>
                <a:close/>
                <a:moveTo>
                  <a:pt x="4" y="63"/>
                </a:moveTo>
                <a:cubicBezTo>
                  <a:pt x="4" y="59"/>
                  <a:pt x="4" y="59"/>
                  <a:pt x="4" y="59"/>
                </a:cubicBezTo>
                <a:cubicBezTo>
                  <a:pt x="4" y="58"/>
                  <a:pt x="3" y="57"/>
                  <a:pt x="2" y="57"/>
                </a:cubicBezTo>
                <a:cubicBezTo>
                  <a:pt x="1" y="57"/>
                  <a:pt x="0" y="58"/>
                  <a:pt x="0" y="59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1" y="65"/>
                  <a:pt x="2" y="65"/>
                </a:cubicBezTo>
                <a:cubicBezTo>
                  <a:pt x="3" y="65"/>
                  <a:pt x="4" y="64"/>
                  <a:pt x="4" y="63"/>
                </a:cubicBezTo>
                <a:close/>
                <a:moveTo>
                  <a:pt x="4" y="75"/>
                </a:moveTo>
                <a:cubicBezTo>
                  <a:pt x="4" y="71"/>
                  <a:pt x="4" y="71"/>
                  <a:pt x="4" y="71"/>
                </a:cubicBezTo>
                <a:cubicBezTo>
                  <a:pt x="4" y="70"/>
                  <a:pt x="3" y="69"/>
                  <a:pt x="2" y="69"/>
                </a:cubicBezTo>
                <a:cubicBezTo>
                  <a:pt x="1" y="69"/>
                  <a:pt x="0" y="70"/>
                  <a:pt x="0" y="71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76"/>
                  <a:pt x="1" y="77"/>
                  <a:pt x="2" y="77"/>
                </a:cubicBezTo>
                <a:cubicBezTo>
                  <a:pt x="3" y="77"/>
                  <a:pt x="4" y="76"/>
                  <a:pt x="4" y="75"/>
                </a:cubicBezTo>
                <a:close/>
                <a:moveTo>
                  <a:pt x="4" y="87"/>
                </a:moveTo>
                <a:cubicBezTo>
                  <a:pt x="4" y="83"/>
                  <a:pt x="4" y="83"/>
                  <a:pt x="4" y="83"/>
                </a:cubicBezTo>
                <a:cubicBezTo>
                  <a:pt x="4" y="82"/>
                  <a:pt x="3" y="81"/>
                  <a:pt x="2" y="81"/>
                </a:cubicBezTo>
                <a:cubicBezTo>
                  <a:pt x="1" y="81"/>
                  <a:pt x="0" y="82"/>
                  <a:pt x="0" y="83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88"/>
                  <a:pt x="1" y="89"/>
                  <a:pt x="2" y="89"/>
                </a:cubicBezTo>
                <a:cubicBezTo>
                  <a:pt x="3" y="89"/>
                  <a:pt x="4" y="88"/>
                  <a:pt x="4" y="87"/>
                </a:cubicBezTo>
                <a:close/>
                <a:moveTo>
                  <a:pt x="4" y="99"/>
                </a:moveTo>
                <a:cubicBezTo>
                  <a:pt x="4" y="95"/>
                  <a:pt x="4" y="95"/>
                  <a:pt x="4" y="95"/>
                </a:cubicBezTo>
                <a:cubicBezTo>
                  <a:pt x="4" y="94"/>
                  <a:pt x="3" y="93"/>
                  <a:pt x="2" y="93"/>
                </a:cubicBezTo>
                <a:cubicBezTo>
                  <a:pt x="1" y="93"/>
                  <a:pt x="0" y="94"/>
                  <a:pt x="0" y="95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0"/>
                  <a:pt x="1" y="101"/>
                  <a:pt x="2" y="101"/>
                </a:cubicBezTo>
                <a:cubicBezTo>
                  <a:pt x="3" y="101"/>
                  <a:pt x="4" y="100"/>
                  <a:pt x="4" y="99"/>
                </a:cubicBezTo>
                <a:close/>
                <a:moveTo>
                  <a:pt x="4" y="111"/>
                </a:moveTo>
                <a:cubicBezTo>
                  <a:pt x="4" y="107"/>
                  <a:pt x="4" y="107"/>
                  <a:pt x="4" y="107"/>
                </a:cubicBezTo>
                <a:cubicBezTo>
                  <a:pt x="4" y="106"/>
                  <a:pt x="3" y="105"/>
                  <a:pt x="2" y="105"/>
                </a:cubicBezTo>
                <a:cubicBezTo>
                  <a:pt x="1" y="105"/>
                  <a:pt x="0" y="106"/>
                  <a:pt x="0" y="107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2"/>
                  <a:pt x="1" y="113"/>
                  <a:pt x="2" y="113"/>
                </a:cubicBezTo>
                <a:cubicBezTo>
                  <a:pt x="3" y="113"/>
                  <a:pt x="4" y="112"/>
                  <a:pt x="4" y="111"/>
                </a:cubicBezTo>
                <a:close/>
                <a:moveTo>
                  <a:pt x="5" y="122"/>
                </a:moveTo>
                <a:cubicBezTo>
                  <a:pt x="5" y="121"/>
                  <a:pt x="5" y="119"/>
                  <a:pt x="4" y="118"/>
                </a:cubicBezTo>
                <a:cubicBezTo>
                  <a:pt x="4" y="117"/>
                  <a:pt x="3" y="117"/>
                  <a:pt x="2" y="117"/>
                </a:cubicBezTo>
                <a:cubicBezTo>
                  <a:pt x="1" y="117"/>
                  <a:pt x="0" y="118"/>
                  <a:pt x="1" y="119"/>
                </a:cubicBezTo>
                <a:cubicBezTo>
                  <a:pt x="1" y="121"/>
                  <a:pt x="1" y="122"/>
                  <a:pt x="2" y="123"/>
                </a:cubicBezTo>
                <a:cubicBezTo>
                  <a:pt x="2" y="124"/>
                  <a:pt x="3" y="125"/>
                  <a:pt x="4" y="124"/>
                </a:cubicBezTo>
                <a:cubicBezTo>
                  <a:pt x="5" y="124"/>
                  <a:pt x="6" y="123"/>
                  <a:pt x="5" y="122"/>
                </a:cubicBezTo>
                <a:close/>
                <a:moveTo>
                  <a:pt x="12" y="131"/>
                </a:moveTo>
                <a:cubicBezTo>
                  <a:pt x="11" y="130"/>
                  <a:pt x="10" y="129"/>
                  <a:pt x="9" y="128"/>
                </a:cubicBezTo>
                <a:cubicBezTo>
                  <a:pt x="8" y="127"/>
                  <a:pt x="7" y="127"/>
                  <a:pt x="6" y="128"/>
                </a:cubicBezTo>
                <a:cubicBezTo>
                  <a:pt x="5" y="129"/>
                  <a:pt x="5" y="130"/>
                  <a:pt x="6" y="131"/>
                </a:cubicBezTo>
                <a:cubicBezTo>
                  <a:pt x="7" y="132"/>
                  <a:pt x="8" y="133"/>
                  <a:pt x="9" y="134"/>
                </a:cubicBezTo>
                <a:cubicBezTo>
                  <a:pt x="10" y="135"/>
                  <a:pt x="11" y="135"/>
                  <a:pt x="12" y="134"/>
                </a:cubicBezTo>
                <a:cubicBezTo>
                  <a:pt x="13" y="133"/>
                  <a:pt x="12" y="132"/>
                  <a:pt x="12" y="131"/>
                </a:cubicBezTo>
                <a:close/>
                <a:moveTo>
                  <a:pt x="21" y="136"/>
                </a:moveTo>
                <a:cubicBezTo>
                  <a:pt x="20" y="136"/>
                  <a:pt x="19" y="135"/>
                  <a:pt x="18" y="135"/>
                </a:cubicBezTo>
                <a:cubicBezTo>
                  <a:pt x="17" y="134"/>
                  <a:pt x="16" y="135"/>
                  <a:pt x="15" y="136"/>
                </a:cubicBezTo>
                <a:cubicBezTo>
                  <a:pt x="15" y="137"/>
                  <a:pt x="15" y="138"/>
                  <a:pt x="16" y="139"/>
                </a:cubicBezTo>
                <a:cubicBezTo>
                  <a:pt x="17" y="139"/>
                  <a:pt x="19" y="140"/>
                  <a:pt x="20" y="140"/>
                </a:cubicBezTo>
                <a:cubicBezTo>
                  <a:pt x="21" y="140"/>
                  <a:pt x="22" y="140"/>
                  <a:pt x="23" y="139"/>
                </a:cubicBezTo>
                <a:cubicBezTo>
                  <a:pt x="23" y="138"/>
                  <a:pt x="22" y="137"/>
                  <a:pt x="21" y="136"/>
                </a:cubicBezTo>
                <a:close/>
                <a:moveTo>
                  <a:pt x="33" y="137"/>
                </a:moveTo>
                <a:cubicBezTo>
                  <a:pt x="29" y="137"/>
                  <a:pt x="29" y="137"/>
                  <a:pt x="29" y="137"/>
                </a:cubicBezTo>
                <a:cubicBezTo>
                  <a:pt x="28" y="137"/>
                  <a:pt x="27" y="138"/>
                  <a:pt x="27" y="139"/>
                </a:cubicBezTo>
                <a:cubicBezTo>
                  <a:pt x="27" y="140"/>
                  <a:pt x="28" y="141"/>
                  <a:pt x="29" y="141"/>
                </a:cubicBezTo>
                <a:cubicBezTo>
                  <a:pt x="33" y="141"/>
                  <a:pt x="33" y="141"/>
                  <a:pt x="33" y="141"/>
                </a:cubicBezTo>
                <a:cubicBezTo>
                  <a:pt x="34" y="141"/>
                  <a:pt x="35" y="140"/>
                  <a:pt x="35" y="139"/>
                </a:cubicBezTo>
                <a:cubicBezTo>
                  <a:pt x="35" y="138"/>
                  <a:pt x="34" y="137"/>
                  <a:pt x="33" y="137"/>
                </a:cubicBezTo>
                <a:close/>
                <a:moveTo>
                  <a:pt x="45" y="137"/>
                </a:moveTo>
                <a:cubicBezTo>
                  <a:pt x="41" y="137"/>
                  <a:pt x="41" y="137"/>
                  <a:pt x="41" y="137"/>
                </a:cubicBezTo>
                <a:cubicBezTo>
                  <a:pt x="40" y="137"/>
                  <a:pt x="39" y="138"/>
                  <a:pt x="39" y="139"/>
                </a:cubicBezTo>
                <a:cubicBezTo>
                  <a:pt x="39" y="140"/>
                  <a:pt x="40" y="141"/>
                  <a:pt x="41" y="141"/>
                </a:cubicBezTo>
                <a:cubicBezTo>
                  <a:pt x="45" y="141"/>
                  <a:pt x="45" y="141"/>
                  <a:pt x="45" y="141"/>
                </a:cubicBezTo>
                <a:cubicBezTo>
                  <a:pt x="46" y="141"/>
                  <a:pt x="47" y="140"/>
                  <a:pt x="47" y="139"/>
                </a:cubicBezTo>
                <a:cubicBezTo>
                  <a:pt x="47" y="138"/>
                  <a:pt x="46" y="137"/>
                  <a:pt x="45" y="137"/>
                </a:cubicBezTo>
                <a:close/>
                <a:moveTo>
                  <a:pt x="57" y="137"/>
                </a:moveTo>
                <a:cubicBezTo>
                  <a:pt x="53" y="137"/>
                  <a:pt x="53" y="137"/>
                  <a:pt x="53" y="137"/>
                </a:cubicBezTo>
                <a:cubicBezTo>
                  <a:pt x="52" y="137"/>
                  <a:pt x="51" y="138"/>
                  <a:pt x="51" y="139"/>
                </a:cubicBezTo>
                <a:cubicBezTo>
                  <a:pt x="51" y="140"/>
                  <a:pt x="52" y="141"/>
                  <a:pt x="53" y="141"/>
                </a:cubicBezTo>
                <a:cubicBezTo>
                  <a:pt x="57" y="141"/>
                  <a:pt x="57" y="141"/>
                  <a:pt x="57" y="141"/>
                </a:cubicBezTo>
                <a:cubicBezTo>
                  <a:pt x="58" y="141"/>
                  <a:pt x="59" y="140"/>
                  <a:pt x="59" y="139"/>
                </a:cubicBezTo>
                <a:cubicBezTo>
                  <a:pt x="59" y="138"/>
                  <a:pt x="58" y="137"/>
                  <a:pt x="57" y="137"/>
                </a:cubicBezTo>
                <a:close/>
                <a:moveTo>
                  <a:pt x="69" y="137"/>
                </a:moveTo>
                <a:cubicBezTo>
                  <a:pt x="65" y="137"/>
                  <a:pt x="65" y="137"/>
                  <a:pt x="65" y="137"/>
                </a:cubicBezTo>
                <a:cubicBezTo>
                  <a:pt x="64" y="137"/>
                  <a:pt x="63" y="138"/>
                  <a:pt x="63" y="139"/>
                </a:cubicBezTo>
                <a:cubicBezTo>
                  <a:pt x="63" y="140"/>
                  <a:pt x="64" y="141"/>
                  <a:pt x="65" y="141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70" y="141"/>
                  <a:pt x="71" y="140"/>
                  <a:pt x="71" y="139"/>
                </a:cubicBezTo>
                <a:cubicBezTo>
                  <a:pt x="71" y="138"/>
                  <a:pt x="70" y="137"/>
                  <a:pt x="69" y="137"/>
                </a:cubicBezTo>
                <a:close/>
                <a:moveTo>
                  <a:pt x="81" y="137"/>
                </a:moveTo>
                <a:cubicBezTo>
                  <a:pt x="77" y="137"/>
                  <a:pt x="77" y="137"/>
                  <a:pt x="77" y="137"/>
                </a:cubicBezTo>
                <a:cubicBezTo>
                  <a:pt x="76" y="137"/>
                  <a:pt x="75" y="138"/>
                  <a:pt x="75" y="139"/>
                </a:cubicBezTo>
                <a:cubicBezTo>
                  <a:pt x="75" y="140"/>
                  <a:pt x="76" y="141"/>
                  <a:pt x="77" y="141"/>
                </a:cubicBezTo>
                <a:cubicBezTo>
                  <a:pt x="81" y="141"/>
                  <a:pt x="81" y="141"/>
                  <a:pt x="81" y="141"/>
                </a:cubicBezTo>
                <a:cubicBezTo>
                  <a:pt x="82" y="141"/>
                  <a:pt x="83" y="140"/>
                  <a:pt x="83" y="139"/>
                </a:cubicBezTo>
                <a:cubicBezTo>
                  <a:pt x="83" y="138"/>
                  <a:pt x="82" y="137"/>
                  <a:pt x="81" y="137"/>
                </a:cubicBezTo>
                <a:close/>
                <a:moveTo>
                  <a:pt x="93" y="137"/>
                </a:moveTo>
                <a:cubicBezTo>
                  <a:pt x="89" y="137"/>
                  <a:pt x="89" y="137"/>
                  <a:pt x="89" y="137"/>
                </a:cubicBezTo>
                <a:cubicBezTo>
                  <a:pt x="88" y="137"/>
                  <a:pt x="87" y="138"/>
                  <a:pt x="87" y="139"/>
                </a:cubicBezTo>
                <a:cubicBezTo>
                  <a:pt x="87" y="140"/>
                  <a:pt x="88" y="141"/>
                  <a:pt x="89" y="141"/>
                </a:cubicBezTo>
                <a:cubicBezTo>
                  <a:pt x="93" y="141"/>
                  <a:pt x="93" y="141"/>
                  <a:pt x="93" y="141"/>
                </a:cubicBezTo>
                <a:cubicBezTo>
                  <a:pt x="94" y="141"/>
                  <a:pt x="95" y="140"/>
                  <a:pt x="95" y="139"/>
                </a:cubicBezTo>
                <a:cubicBezTo>
                  <a:pt x="95" y="138"/>
                  <a:pt x="94" y="137"/>
                  <a:pt x="93" y="137"/>
                </a:cubicBezTo>
                <a:close/>
                <a:moveTo>
                  <a:pt x="105" y="137"/>
                </a:moveTo>
                <a:cubicBezTo>
                  <a:pt x="101" y="137"/>
                  <a:pt x="101" y="137"/>
                  <a:pt x="101" y="137"/>
                </a:cubicBezTo>
                <a:cubicBezTo>
                  <a:pt x="100" y="137"/>
                  <a:pt x="99" y="138"/>
                  <a:pt x="99" y="139"/>
                </a:cubicBezTo>
                <a:cubicBezTo>
                  <a:pt x="99" y="140"/>
                  <a:pt x="100" y="141"/>
                  <a:pt x="101" y="141"/>
                </a:cubicBezTo>
                <a:cubicBezTo>
                  <a:pt x="105" y="141"/>
                  <a:pt x="105" y="141"/>
                  <a:pt x="105" y="141"/>
                </a:cubicBezTo>
                <a:cubicBezTo>
                  <a:pt x="106" y="141"/>
                  <a:pt x="107" y="140"/>
                  <a:pt x="107" y="139"/>
                </a:cubicBezTo>
                <a:cubicBezTo>
                  <a:pt x="107" y="138"/>
                  <a:pt x="106" y="137"/>
                  <a:pt x="105" y="137"/>
                </a:cubicBezTo>
                <a:close/>
                <a:moveTo>
                  <a:pt x="117" y="137"/>
                </a:moveTo>
                <a:cubicBezTo>
                  <a:pt x="113" y="137"/>
                  <a:pt x="113" y="137"/>
                  <a:pt x="113" y="137"/>
                </a:cubicBezTo>
                <a:cubicBezTo>
                  <a:pt x="112" y="137"/>
                  <a:pt x="111" y="138"/>
                  <a:pt x="111" y="139"/>
                </a:cubicBezTo>
                <a:cubicBezTo>
                  <a:pt x="111" y="140"/>
                  <a:pt x="112" y="141"/>
                  <a:pt x="113" y="141"/>
                </a:cubicBezTo>
                <a:cubicBezTo>
                  <a:pt x="117" y="141"/>
                  <a:pt x="117" y="141"/>
                  <a:pt x="117" y="141"/>
                </a:cubicBezTo>
                <a:cubicBezTo>
                  <a:pt x="118" y="141"/>
                  <a:pt x="119" y="140"/>
                  <a:pt x="119" y="139"/>
                </a:cubicBezTo>
                <a:cubicBezTo>
                  <a:pt x="119" y="138"/>
                  <a:pt x="118" y="137"/>
                  <a:pt x="117" y="137"/>
                </a:cubicBezTo>
                <a:close/>
                <a:moveTo>
                  <a:pt x="129" y="137"/>
                </a:moveTo>
                <a:cubicBezTo>
                  <a:pt x="125" y="137"/>
                  <a:pt x="125" y="137"/>
                  <a:pt x="125" y="137"/>
                </a:cubicBezTo>
                <a:cubicBezTo>
                  <a:pt x="124" y="137"/>
                  <a:pt x="123" y="138"/>
                  <a:pt x="123" y="139"/>
                </a:cubicBezTo>
                <a:cubicBezTo>
                  <a:pt x="123" y="140"/>
                  <a:pt x="124" y="141"/>
                  <a:pt x="125" y="141"/>
                </a:cubicBezTo>
                <a:cubicBezTo>
                  <a:pt x="129" y="141"/>
                  <a:pt x="129" y="141"/>
                  <a:pt x="129" y="141"/>
                </a:cubicBezTo>
                <a:cubicBezTo>
                  <a:pt x="130" y="141"/>
                  <a:pt x="131" y="140"/>
                  <a:pt x="131" y="139"/>
                </a:cubicBezTo>
                <a:cubicBezTo>
                  <a:pt x="131" y="138"/>
                  <a:pt x="130" y="137"/>
                  <a:pt x="129" y="137"/>
                </a:cubicBezTo>
                <a:close/>
                <a:moveTo>
                  <a:pt x="141" y="137"/>
                </a:moveTo>
                <a:cubicBezTo>
                  <a:pt x="137" y="137"/>
                  <a:pt x="137" y="137"/>
                  <a:pt x="137" y="137"/>
                </a:cubicBezTo>
                <a:cubicBezTo>
                  <a:pt x="136" y="137"/>
                  <a:pt x="135" y="138"/>
                  <a:pt x="135" y="139"/>
                </a:cubicBezTo>
                <a:cubicBezTo>
                  <a:pt x="135" y="140"/>
                  <a:pt x="136" y="141"/>
                  <a:pt x="137" y="141"/>
                </a:cubicBezTo>
                <a:cubicBezTo>
                  <a:pt x="141" y="141"/>
                  <a:pt x="141" y="141"/>
                  <a:pt x="141" y="141"/>
                </a:cubicBezTo>
                <a:cubicBezTo>
                  <a:pt x="142" y="141"/>
                  <a:pt x="143" y="140"/>
                  <a:pt x="143" y="139"/>
                </a:cubicBezTo>
                <a:cubicBezTo>
                  <a:pt x="143" y="138"/>
                  <a:pt x="142" y="137"/>
                  <a:pt x="141" y="137"/>
                </a:cubicBezTo>
                <a:close/>
                <a:moveTo>
                  <a:pt x="153" y="137"/>
                </a:moveTo>
                <a:cubicBezTo>
                  <a:pt x="149" y="137"/>
                  <a:pt x="149" y="137"/>
                  <a:pt x="149" y="137"/>
                </a:cubicBezTo>
                <a:cubicBezTo>
                  <a:pt x="148" y="137"/>
                  <a:pt x="147" y="138"/>
                  <a:pt x="147" y="139"/>
                </a:cubicBezTo>
                <a:cubicBezTo>
                  <a:pt x="147" y="140"/>
                  <a:pt x="148" y="141"/>
                  <a:pt x="149" y="141"/>
                </a:cubicBezTo>
                <a:cubicBezTo>
                  <a:pt x="153" y="141"/>
                  <a:pt x="153" y="141"/>
                  <a:pt x="153" y="141"/>
                </a:cubicBezTo>
                <a:cubicBezTo>
                  <a:pt x="154" y="141"/>
                  <a:pt x="155" y="140"/>
                  <a:pt x="155" y="139"/>
                </a:cubicBezTo>
                <a:cubicBezTo>
                  <a:pt x="155" y="138"/>
                  <a:pt x="154" y="137"/>
                  <a:pt x="153" y="137"/>
                </a:cubicBezTo>
                <a:close/>
                <a:moveTo>
                  <a:pt x="165" y="137"/>
                </a:moveTo>
                <a:cubicBezTo>
                  <a:pt x="161" y="137"/>
                  <a:pt x="161" y="137"/>
                  <a:pt x="161" y="137"/>
                </a:cubicBezTo>
                <a:cubicBezTo>
                  <a:pt x="160" y="137"/>
                  <a:pt x="159" y="138"/>
                  <a:pt x="159" y="139"/>
                </a:cubicBezTo>
                <a:cubicBezTo>
                  <a:pt x="159" y="140"/>
                  <a:pt x="160" y="141"/>
                  <a:pt x="161" y="141"/>
                </a:cubicBezTo>
                <a:cubicBezTo>
                  <a:pt x="165" y="141"/>
                  <a:pt x="165" y="141"/>
                  <a:pt x="165" y="141"/>
                </a:cubicBezTo>
                <a:cubicBezTo>
                  <a:pt x="166" y="141"/>
                  <a:pt x="167" y="140"/>
                  <a:pt x="167" y="139"/>
                </a:cubicBezTo>
                <a:cubicBezTo>
                  <a:pt x="167" y="138"/>
                  <a:pt x="166" y="137"/>
                  <a:pt x="165" y="137"/>
                </a:cubicBezTo>
                <a:close/>
                <a:moveTo>
                  <a:pt x="177" y="137"/>
                </a:moveTo>
                <a:cubicBezTo>
                  <a:pt x="173" y="137"/>
                  <a:pt x="173" y="137"/>
                  <a:pt x="173" y="137"/>
                </a:cubicBezTo>
                <a:cubicBezTo>
                  <a:pt x="172" y="137"/>
                  <a:pt x="171" y="138"/>
                  <a:pt x="171" y="139"/>
                </a:cubicBezTo>
                <a:cubicBezTo>
                  <a:pt x="171" y="140"/>
                  <a:pt x="172" y="141"/>
                  <a:pt x="173" y="141"/>
                </a:cubicBezTo>
                <a:cubicBezTo>
                  <a:pt x="177" y="141"/>
                  <a:pt x="177" y="141"/>
                  <a:pt x="177" y="141"/>
                </a:cubicBezTo>
                <a:cubicBezTo>
                  <a:pt x="178" y="141"/>
                  <a:pt x="179" y="140"/>
                  <a:pt x="179" y="139"/>
                </a:cubicBezTo>
                <a:cubicBezTo>
                  <a:pt x="179" y="138"/>
                  <a:pt x="178" y="137"/>
                  <a:pt x="177" y="137"/>
                </a:cubicBezTo>
                <a:close/>
                <a:moveTo>
                  <a:pt x="189" y="137"/>
                </a:moveTo>
                <a:cubicBezTo>
                  <a:pt x="185" y="137"/>
                  <a:pt x="185" y="137"/>
                  <a:pt x="185" y="137"/>
                </a:cubicBezTo>
                <a:cubicBezTo>
                  <a:pt x="184" y="137"/>
                  <a:pt x="183" y="138"/>
                  <a:pt x="183" y="139"/>
                </a:cubicBezTo>
                <a:cubicBezTo>
                  <a:pt x="183" y="140"/>
                  <a:pt x="184" y="141"/>
                  <a:pt x="185" y="141"/>
                </a:cubicBezTo>
                <a:cubicBezTo>
                  <a:pt x="189" y="141"/>
                  <a:pt x="189" y="141"/>
                  <a:pt x="189" y="141"/>
                </a:cubicBezTo>
                <a:cubicBezTo>
                  <a:pt x="190" y="141"/>
                  <a:pt x="191" y="140"/>
                  <a:pt x="191" y="139"/>
                </a:cubicBezTo>
                <a:cubicBezTo>
                  <a:pt x="191" y="138"/>
                  <a:pt x="190" y="137"/>
                  <a:pt x="189" y="137"/>
                </a:cubicBezTo>
                <a:close/>
                <a:moveTo>
                  <a:pt x="201" y="137"/>
                </a:moveTo>
                <a:cubicBezTo>
                  <a:pt x="197" y="137"/>
                  <a:pt x="197" y="137"/>
                  <a:pt x="197" y="137"/>
                </a:cubicBezTo>
                <a:cubicBezTo>
                  <a:pt x="196" y="137"/>
                  <a:pt x="195" y="138"/>
                  <a:pt x="195" y="139"/>
                </a:cubicBezTo>
                <a:cubicBezTo>
                  <a:pt x="195" y="140"/>
                  <a:pt x="196" y="141"/>
                  <a:pt x="197" y="141"/>
                </a:cubicBezTo>
                <a:cubicBezTo>
                  <a:pt x="201" y="141"/>
                  <a:pt x="201" y="141"/>
                  <a:pt x="201" y="141"/>
                </a:cubicBezTo>
                <a:cubicBezTo>
                  <a:pt x="202" y="141"/>
                  <a:pt x="203" y="140"/>
                  <a:pt x="203" y="139"/>
                </a:cubicBezTo>
                <a:cubicBezTo>
                  <a:pt x="203" y="138"/>
                  <a:pt x="202" y="137"/>
                  <a:pt x="201" y="137"/>
                </a:cubicBezTo>
                <a:close/>
                <a:moveTo>
                  <a:pt x="213" y="137"/>
                </a:moveTo>
                <a:cubicBezTo>
                  <a:pt x="209" y="137"/>
                  <a:pt x="209" y="137"/>
                  <a:pt x="209" y="137"/>
                </a:cubicBezTo>
                <a:cubicBezTo>
                  <a:pt x="208" y="137"/>
                  <a:pt x="207" y="138"/>
                  <a:pt x="207" y="139"/>
                </a:cubicBezTo>
                <a:cubicBezTo>
                  <a:pt x="207" y="140"/>
                  <a:pt x="208" y="141"/>
                  <a:pt x="209" y="141"/>
                </a:cubicBezTo>
                <a:cubicBezTo>
                  <a:pt x="213" y="141"/>
                  <a:pt x="213" y="141"/>
                  <a:pt x="213" y="141"/>
                </a:cubicBezTo>
                <a:cubicBezTo>
                  <a:pt x="214" y="141"/>
                  <a:pt x="215" y="140"/>
                  <a:pt x="215" y="139"/>
                </a:cubicBezTo>
                <a:cubicBezTo>
                  <a:pt x="215" y="138"/>
                  <a:pt x="214" y="137"/>
                  <a:pt x="213" y="137"/>
                </a:cubicBezTo>
                <a:close/>
                <a:moveTo>
                  <a:pt x="225" y="137"/>
                </a:moveTo>
                <a:cubicBezTo>
                  <a:pt x="221" y="137"/>
                  <a:pt x="221" y="137"/>
                  <a:pt x="221" y="137"/>
                </a:cubicBezTo>
                <a:cubicBezTo>
                  <a:pt x="220" y="137"/>
                  <a:pt x="219" y="138"/>
                  <a:pt x="219" y="139"/>
                </a:cubicBezTo>
                <a:cubicBezTo>
                  <a:pt x="219" y="140"/>
                  <a:pt x="220" y="141"/>
                  <a:pt x="221" y="141"/>
                </a:cubicBezTo>
                <a:cubicBezTo>
                  <a:pt x="225" y="141"/>
                  <a:pt x="225" y="141"/>
                  <a:pt x="225" y="141"/>
                </a:cubicBezTo>
                <a:cubicBezTo>
                  <a:pt x="226" y="141"/>
                  <a:pt x="227" y="140"/>
                  <a:pt x="227" y="139"/>
                </a:cubicBezTo>
                <a:cubicBezTo>
                  <a:pt x="227" y="138"/>
                  <a:pt x="226" y="137"/>
                  <a:pt x="225" y="137"/>
                </a:cubicBezTo>
                <a:close/>
                <a:moveTo>
                  <a:pt x="237" y="137"/>
                </a:moveTo>
                <a:cubicBezTo>
                  <a:pt x="233" y="137"/>
                  <a:pt x="233" y="137"/>
                  <a:pt x="233" y="137"/>
                </a:cubicBezTo>
                <a:cubicBezTo>
                  <a:pt x="232" y="137"/>
                  <a:pt x="231" y="138"/>
                  <a:pt x="231" y="139"/>
                </a:cubicBezTo>
                <a:cubicBezTo>
                  <a:pt x="231" y="140"/>
                  <a:pt x="232" y="141"/>
                  <a:pt x="233" y="141"/>
                </a:cubicBezTo>
                <a:cubicBezTo>
                  <a:pt x="237" y="141"/>
                  <a:pt x="237" y="141"/>
                  <a:pt x="237" y="141"/>
                </a:cubicBezTo>
                <a:cubicBezTo>
                  <a:pt x="238" y="141"/>
                  <a:pt x="239" y="140"/>
                  <a:pt x="239" y="139"/>
                </a:cubicBezTo>
                <a:cubicBezTo>
                  <a:pt x="239" y="138"/>
                  <a:pt x="238" y="137"/>
                  <a:pt x="237" y="137"/>
                </a:cubicBezTo>
                <a:close/>
                <a:moveTo>
                  <a:pt x="249" y="137"/>
                </a:moveTo>
                <a:cubicBezTo>
                  <a:pt x="245" y="137"/>
                  <a:pt x="245" y="137"/>
                  <a:pt x="245" y="137"/>
                </a:cubicBezTo>
                <a:cubicBezTo>
                  <a:pt x="244" y="137"/>
                  <a:pt x="243" y="138"/>
                  <a:pt x="243" y="139"/>
                </a:cubicBezTo>
                <a:cubicBezTo>
                  <a:pt x="243" y="140"/>
                  <a:pt x="244" y="141"/>
                  <a:pt x="245" y="141"/>
                </a:cubicBezTo>
                <a:cubicBezTo>
                  <a:pt x="249" y="141"/>
                  <a:pt x="249" y="141"/>
                  <a:pt x="249" y="141"/>
                </a:cubicBezTo>
                <a:cubicBezTo>
                  <a:pt x="250" y="141"/>
                  <a:pt x="251" y="140"/>
                  <a:pt x="251" y="139"/>
                </a:cubicBezTo>
                <a:cubicBezTo>
                  <a:pt x="251" y="138"/>
                  <a:pt x="250" y="137"/>
                  <a:pt x="249" y="137"/>
                </a:cubicBezTo>
                <a:close/>
                <a:moveTo>
                  <a:pt x="261" y="137"/>
                </a:moveTo>
                <a:cubicBezTo>
                  <a:pt x="257" y="137"/>
                  <a:pt x="257" y="137"/>
                  <a:pt x="257" y="137"/>
                </a:cubicBezTo>
                <a:cubicBezTo>
                  <a:pt x="256" y="137"/>
                  <a:pt x="255" y="138"/>
                  <a:pt x="255" y="139"/>
                </a:cubicBezTo>
                <a:cubicBezTo>
                  <a:pt x="255" y="140"/>
                  <a:pt x="256" y="141"/>
                  <a:pt x="257" y="141"/>
                </a:cubicBezTo>
                <a:cubicBezTo>
                  <a:pt x="261" y="141"/>
                  <a:pt x="261" y="141"/>
                  <a:pt x="261" y="141"/>
                </a:cubicBezTo>
                <a:cubicBezTo>
                  <a:pt x="262" y="141"/>
                  <a:pt x="263" y="140"/>
                  <a:pt x="263" y="139"/>
                </a:cubicBezTo>
                <a:cubicBezTo>
                  <a:pt x="263" y="138"/>
                  <a:pt x="262" y="137"/>
                  <a:pt x="261" y="137"/>
                </a:cubicBezTo>
                <a:close/>
                <a:moveTo>
                  <a:pt x="273" y="137"/>
                </a:moveTo>
                <a:cubicBezTo>
                  <a:pt x="269" y="137"/>
                  <a:pt x="269" y="137"/>
                  <a:pt x="269" y="137"/>
                </a:cubicBezTo>
                <a:cubicBezTo>
                  <a:pt x="268" y="137"/>
                  <a:pt x="267" y="138"/>
                  <a:pt x="267" y="139"/>
                </a:cubicBezTo>
                <a:cubicBezTo>
                  <a:pt x="267" y="140"/>
                  <a:pt x="268" y="141"/>
                  <a:pt x="269" y="141"/>
                </a:cubicBezTo>
                <a:cubicBezTo>
                  <a:pt x="273" y="141"/>
                  <a:pt x="273" y="141"/>
                  <a:pt x="273" y="141"/>
                </a:cubicBezTo>
                <a:cubicBezTo>
                  <a:pt x="274" y="141"/>
                  <a:pt x="275" y="140"/>
                  <a:pt x="275" y="139"/>
                </a:cubicBezTo>
                <a:cubicBezTo>
                  <a:pt x="275" y="138"/>
                  <a:pt x="274" y="137"/>
                  <a:pt x="273" y="137"/>
                </a:cubicBezTo>
                <a:close/>
                <a:moveTo>
                  <a:pt x="285" y="137"/>
                </a:moveTo>
                <a:cubicBezTo>
                  <a:pt x="281" y="137"/>
                  <a:pt x="281" y="137"/>
                  <a:pt x="281" y="137"/>
                </a:cubicBezTo>
                <a:cubicBezTo>
                  <a:pt x="280" y="137"/>
                  <a:pt x="279" y="138"/>
                  <a:pt x="279" y="139"/>
                </a:cubicBezTo>
                <a:cubicBezTo>
                  <a:pt x="279" y="140"/>
                  <a:pt x="280" y="141"/>
                  <a:pt x="281" y="141"/>
                </a:cubicBezTo>
                <a:cubicBezTo>
                  <a:pt x="285" y="141"/>
                  <a:pt x="285" y="141"/>
                  <a:pt x="285" y="141"/>
                </a:cubicBezTo>
                <a:cubicBezTo>
                  <a:pt x="286" y="141"/>
                  <a:pt x="287" y="140"/>
                  <a:pt x="287" y="139"/>
                </a:cubicBezTo>
                <a:cubicBezTo>
                  <a:pt x="287" y="138"/>
                  <a:pt x="286" y="137"/>
                  <a:pt x="285" y="137"/>
                </a:cubicBezTo>
                <a:close/>
                <a:moveTo>
                  <a:pt x="297" y="137"/>
                </a:moveTo>
                <a:cubicBezTo>
                  <a:pt x="293" y="137"/>
                  <a:pt x="293" y="137"/>
                  <a:pt x="293" y="137"/>
                </a:cubicBezTo>
                <a:cubicBezTo>
                  <a:pt x="292" y="137"/>
                  <a:pt x="291" y="138"/>
                  <a:pt x="291" y="139"/>
                </a:cubicBezTo>
                <a:cubicBezTo>
                  <a:pt x="291" y="140"/>
                  <a:pt x="292" y="141"/>
                  <a:pt x="293" y="141"/>
                </a:cubicBezTo>
                <a:cubicBezTo>
                  <a:pt x="297" y="141"/>
                  <a:pt x="297" y="141"/>
                  <a:pt x="297" y="141"/>
                </a:cubicBezTo>
                <a:cubicBezTo>
                  <a:pt x="298" y="141"/>
                  <a:pt x="299" y="140"/>
                  <a:pt x="299" y="139"/>
                </a:cubicBezTo>
                <a:cubicBezTo>
                  <a:pt x="299" y="138"/>
                  <a:pt x="298" y="137"/>
                  <a:pt x="297" y="137"/>
                </a:cubicBezTo>
                <a:close/>
                <a:moveTo>
                  <a:pt x="309" y="137"/>
                </a:moveTo>
                <a:cubicBezTo>
                  <a:pt x="305" y="137"/>
                  <a:pt x="305" y="137"/>
                  <a:pt x="305" y="137"/>
                </a:cubicBezTo>
                <a:cubicBezTo>
                  <a:pt x="304" y="137"/>
                  <a:pt x="303" y="138"/>
                  <a:pt x="303" y="139"/>
                </a:cubicBezTo>
                <a:cubicBezTo>
                  <a:pt x="303" y="140"/>
                  <a:pt x="304" y="141"/>
                  <a:pt x="305" y="141"/>
                </a:cubicBezTo>
                <a:cubicBezTo>
                  <a:pt x="309" y="141"/>
                  <a:pt x="309" y="141"/>
                  <a:pt x="309" y="141"/>
                </a:cubicBezTo>
                <a:cubicBezTo>
                  <a:pt x="310" y="141"/>
                  <a:pt x="311" y="140"/>
                  <a:pt x="311" y="139"/>
                </a:cubicBezTo>
                <a:cubicBezTo>
                  <a:pt x="311" y="138"/>
                  <a:pt x="310" y="137"/>
                  <a:pt x="309" y="137"/>
                </a:cubicBezTo>
                <a:close/>
                <a:moveTo>
                  <a:pt x="321" y="137"/>
                </a:moveTo>
                <a:cubicBezTo>
                  <a:pt x="317" y="137"/>
                  <a:pt x="317" y="137"/>
                  <a:pt x="317" y="137"/>
                </a:cubicBezTo>
                <a:cubicBezTo>
                  <a:pt x="316" y="137"/>
                  <a:pt x="315" y="138"/>
                  <a:pt x="315" y="139"/>
                </a:cubicBezTo>
                <a:cubicBezTo>
                  <a:pt x="315" y="140"/>
                  <a:pt x="316" y="141"/>
                  <a:pt x="317" y="141"/>
                </a:cubicBezTo>
                <a:cubicBezTo>
                  <a:pt x="321" y="141"/>
                  <a:pt x="321" y="141"/>
                  <a:pt x="321" y="141"/>
                </a:cubicBezTo>
                <a:cubicBezTo>
                  <a:pt x="322" y="141"/>
                  <a:pt x="323" y="140"/>
                  <a:pt x="323" y="139"/>
                </a:cubicBezTo>
                <a:cubicBezTo>
                  <a:pt x="323" y="138"/>
                  <a:pt x="322" y="137"/>
                  <a:pt x="321" y="137"/>
                </a:cubicBezTo>
                <a:close/>
                <a:moveTo>
                  <a:pt x="333" y="137"/>
                </a:moveTo>
                <a:cubicBezTo>
                  <a:pt x="329" y="137"/>
                  <a:pt x="329" y="137"/>
                  <a:pt x="329" y="137"/>
                </a:cubicBezTo>
                <a:cubicBezTo>
                  <a:pt x="328" y="137"/>
                  <a:pt x="327" y="138"/>
                  <a:pt x="327" y="139"/>
                </a:cubicBezTo>
                <a:cubicBezTo>
                  <a:pt x="327" y="140"/>
                  <a:pt x="328" y="141"/>
                  <a:pt x="329" y="141"/>
                </a:cubicBezTo>
                <a:cubicBezTo>
                  <a:pt x="333" y="141"/>
                  <a:pt x="333" y="141"/>
                  <a:pt x="333" y="141"/>
                </a:cubicBezTo>
                <a:cubicBezTo>
                  <a:pt x="334" y="141"/>
                  <a:pt x="335" y="140"/>
                  <a:pt x="335" y="139"/>
                </a:cubicBezTo>
                <a:cubicBezTo>
                  <a:pt x="335" y="138"/>
                  <a:pt x="334" y="137"/>
                  <a:pt x="333" y="137"/>
                </a:cubicBezTo>
                <a:close/>
                <a:moveTo>
                  <a:pt x="345" y="137"/>
                </a:moveTo>
                <a:cubicBezTo>
                  <a:pt x="341" y="137"/>
                  <a:pt x="341" y="137"/>
                  <a:pt x="341" y="137"/>
                </a:cubicBezTo>
                <a:cubicBezTo>
                  <a:pt x="340" y="137"/>
                  <a:pt x="339" y="138"/>
                  <a:pt x="339" y="139"/>
                </a:cubicBezTo>
                <a:cubicBezTo>
                  <a:pt x="339" y="140"/>
                  <a:pt x="340" y="141"/>
                  <a:pt x="341" y="141"/>
                </a:cubicBezTo>
                <a:cubicBezTo>
                  <a:pt x="345" y="141"/>
                  <a:pt x="345" y="141"/>
                  <a:pt x="345" y="141"/>
                </a:cubicBezTo>
                <a:cubicBezTo>
                  <a:pt x="346" y="141"/>
                  <a:pt x="347" y="140"/>
                  <a:pt x="347" y="139"/>
                </a:cubicBezTo>
                <a:cubicBezTo>
                  <a:pt x="347" y="138"/>
                  <a:pt x="346" y="137"/>
                  <a:pt x="345" y="137"/>
                </a:cubicBezTo>
                <a:close/>
                <a:moveTo>
                  <a:pt x="357" y="137"/>
                </a:moveTo>
                <a:cubicBezTo>
                  <a:pt x="353" y="137"/>
                  <a:pt x="353" y="137"/>
                  <a:pt x="353" y="137"/>
                </a:cubicBezTo>
                <a:cubicBezTo>
                  <a:pt x="352" y="137"/>
                  <a:pt x="351" y="138"/>
                  <a:pt x="351" y="139"/>
                </a:cubicBezTo>
                <a:cubicBezTo>
                  <a:pt x="351" y="140"/>
                  <a:pt x="352" y="141"/>
                  <a:pt x="353" y="141"/>
                </a:cubicBezTo>
                <a:cubicBezTo>
                  <a:pt x="357" y="141"/>
                  <a:pt x="357" y="141"/>
                  <a:pt x="357" y="141"/>
                </a:cubicBezTo>
                <a:cubicBezTo>
                  <a:pt x="358" y="141"/>
                  <a:pt x="359" y="140"/>
                  <a:pt x="359" y="139"/>
                </a:cubicBezTo>
                <a:cubicBezTo>
                  <a:pt x="359" y="138"/>
                  <a:pt x="358" y="137"/>
                  <a:pt x="357" y="137"/>
                </a:cubicBezTo>
                <a:close/>
                <a:moveTo>
                  <a:pt x="369" y="137"/>
                </a:moveTo>
                <a:cubicBezTo>
                  <a:pt x="365" y="137"/>
                  <a:pt x="365" y="137"/>
                  <a:pt x="365" y="137"/>
                </a:cubicBezTo>
                <a:cubicBezTo>
                  <a:pt x="364" y="137"/>
                  <a:pt x="363" y="138"/>
                  <a:pt x="363" y="139"/>
                </a:cubicBezTo>
                <a:cubicBezTo>
                  <a:pt x="363" y="140"/>
                  <a:pt x="364" y="141"/>
                  <a:pt x="365" y="141"/>
                </a:cubicBezTo>
                <a:cubicBezTo>
                  <a:pt x="369" y="141"/>
                  <a:pt x="369" y="141"/>
                  <a:pt x="369" y="141"/>
                </a:cubicBezTo>
                <a:cubicBezTo>
                  <a:pt x="370" y="141"/>
                  <a:pt x="371" y="140"/>
                  <a:pt x="371" y="139"/>
                </a:cubicBezTo>
                <a:cubicBezTo>
                  <a:pt x="371" y="138"/>
                  <a:pt x="370" y="137"/>
                  <a:pt x="369" y="137"/>
                </a:cubicBezTo>
                <a:close/>
                <a:moveTo>
                  <a:pt x="381" y="137"/>
                </a:moveTo>
                <a:cubicBezTo>
                  <a:pt x="377" y="137"/>
                  <a:pt x="377" y="137"/>
                  <a:pt x="377" y="137"/>
                </a:cubicBezTo>
                <a:cubicBezTo>
                  <a:pt x="376" y="137"/>
                  <a:pt x="375" y="138"/>
                  <a:pt x="375" y="139"/>
                </a:cubicBezTo>
                <a:cubicBezTo>
                  <a:pt x="375" y="140"/>
                  <a:pt x="376" y="141"/>
                  <a:pt x="377" y="141"/>
                </a:cubicBezTo>
                <a:cubicBezTo>
                  <a:pt x="381" y="141"/>
                  <a:pt x="381" y="141"/>
                  <a:pt x="381" y="141"/>
                </a:cubicBezTo>
                <a:cubicBezTo>
                  <a:pt x="382" y="141"/>
                  <a:pt x="383" y="140"/>
                  <a:pt x="383" y="139"/>
                </a:cubicBezTo>
                <a:cubicBezTo>
                  <a:pt x="383" y="138"/>
                  <a:pt x="382" y="137"/>
                  <a:pt x="381" y="137"/>
                </a:cubicBezTo>
                <a:close/>
                <a:moveTo>
                  <a:pt x="393" y="137"/>
                </a:moveTo>
                <a:cubicBezTo>
                  <a:pt x="389" y="137"/>
                  <a:pt x="389" y="137"/>
                  <a:pt x="389" y="137"/>
                </a:cubicBezTo>
                <a:cubicBezTo>
                  <a:pt x="388" y="137"/>
                  <a:pt x="387" y="138"/>
                  <a:pt x="387" y="139"/>
                </a:cubicBezTo>
                <a:cubicBezTo>
                  <a:pt x="387" y="140"/>
                  <a:pt x="388" y="141"/>
                  <a:pt x="389" y="141"/>
                </a:cubicBezTo>
                <a:cubicBezTo>
                  <a:pt x="393" y="141"/>
                  <a:pt x="393" y="141"/>
                  <a:pt x="393" y="141"/>
                </a:cubicBezTo>
                <a:cubicBezTo>
                  <a:pt x="394" y="141"/>
                  <a:pt x="395" y="140"/>
                  <a:pt x="395" y="139"/>
                </a:cubicBezTo>
                <a:cubicBezTo>
                  <a:pt x="395" y="138"/>
                  <a:pt x="394" y="137"/>
                  <a:pt x="393" y="137"/>
                </a:cubicBezTo>
                <a:close/>
                <a:moveTo>
                  <a:pt x="405" y="137"/>
                </a:moveTo>
                <a:cubicBezTo>
                  <a:pt x="401" y="137"/>
                  <a:pt x="401" y="137"/>
                  <a:pt x="401" y="137"/>
                </a:cubicBezTo>
                <a:cubicBezTo>
                  <a:pt x="400" y="137"/>
                  <a:pt x="399" y="138"/>
                  <a:pt x="399" y="139"/>
                </a:cubicBezTo>
                <a:cubicBezTo>
                  <a:pt x="399" y="140"/>
                  <a:pt x="400" y="141"/>
                  <a:pt x="401" y="141"/>
                </a:cubicBezTo>
                <a:cubicBezTo>
                  <a:pt x="405" y="141"/>
                  <a:pt x="405" y="141"/>
                  <a:pt x="405" y="141"/>
                </a:cubicBezTo>
                <a:cubicBezTo>
                  <a:pt x="406" y="141"/>
                  <a:pt x="407" y="140"/>
                  <a:pt x="407" y="139"/>
                </a:cubicBezTo>
                <a:cubicBezTo>
                  <a:pt x="407" y="138"/>
                  <a:pt x="406" y="137"/>
                  <a:pt x="405" y="137"/>
                </a:cubicBezTo>
                <a:close/>
                <a:moveTo>
                  <a:pt x="417" y="137"/>
                </a:moveTo>
                <a:cubicBezTo>
                  <a:pt x="413" y="137"/>
                  <a:pt x="413" y="137"/>
                  <a:pt x="413" y="137"/>
                </a:cubicBezTo>
                <a:cubicBezTo>
                  <a:pt x="412" y="137"/>
                  <a:pt x="411" y="138"/>
                  <a:pt x="411" y="139"/>
                </a:cubicBezTo>
                <a:cubicBezTo>
                  <a:pt x="411" y="140"/>
                  <a:pt x="412" y="141"/>
                  <a:pt x="413" y="141"/>
                </a:cubicBezTo>
                <a:cubicBezTo>
                  <a:pt x="417" y="141"/>
                  <a:pt x="417" y="141"/>
                  <a:pt x="417" y="141"/>
                </a:cubicBezTo>
                <a:cubicBezTo>
                  <a:pt x="418" y="141"/>
                  <a:pt x="419" y="140"/>
                  <a:pt x="419" y="139"/>
                </a:cubicBezTo>
                <a:cubicBezTo>
                  <a:pt x="419" y="138"/>
                  <a:pt x="418" y="137"/>
                  <a:pt x="417" y="137"/>
                </a:cubicBezTo>
                <a:close/>
                <a:moveTo>
                  <a:pt x="428" y="137"/>
                </a:moveTo>
                <a:cubicBezTo>
                  <a:pt x="427" y="137"/>
                  <a:pt x="426" y="137"/>
                  <a:pt x="425" y="137"/>
                </a:cubicBezTo>
                <a:cubicBezTo>
                  <a:pt x="423" y="137"/>
                  <a:pt x="423" y="138"/>
                  <a:pt x="423" y="139"/>
                </a:cubicBezTo>
                <a:cubicBezTo>
                  <a:pt x="423" y="140"/>
                  <a:pt x="424" y="141"/>
                  <a:pt x="425" y="141"/>
                </a:cubicBezTo>
                <a:cubicBezTo>
                  <a:pt x="426" y="141"/>
                  <a:pt x="428" y="141"/>
                  <a:pt x="429" y="141"/>
                </a:cubicBezTo>
                <a:cubicBezTo>
                  <a:pt x="430" y="140"/>
                  <a:pt x="431" y="139"/>
                  <a:pt x="431" y="138"/>
                </a:cubicBezTo>
                <a:cubicBezTo>
                  <a:pt x="430" y="137"/>
                  <a:pt x="429" y="137"/>
                  <a:pt x="428" y="137"/>
                </a:cubicBezTo>
                <a:close/>
                <a:moveTo>
                  <a:pt x="438" y="132"/>
                </a:moveTo>
                <a:cubicBezTo>
                  <a:pt x="437" y="133"/>
                  <a:pt x="436" y="134"/>
                  <a:pt x="435" y="134"/>
                </a:cubicBezTo>
                <a:cubicBezTo>
                  <a:pt x="434" y="135"/>
                  <a:pt x="434" y="136"/>
                  <a:pt x="434" y="137"/>
                </a:cubicBezTo>
                <a:cubicBezTo>
                  <a:pt x="435" y="138"/>
                  <a:pt x="436" y="138"/>
                  <a:pt x="437" y="138"/>
                </a:cubicBezTo>
                <a:cubicBezTo>
                  <a:pt x="438" y="137"/>
                  <a:pt x="440" y="136"/>
                  <a:pt x="441" y="135"/>
                </a:cubicBezTo>
                <a:cubicBezTo>
                  <a:pt x="442" y="135"/>
                  <a:pt x="442" y="134"/>
                  <a:pt x="441" y="133"/>
                </a:cubicBezTo>
                <a:cubicBezTo>
                  <a:pt x="440" y="132"/>
                  <a:pt x="439" y="132"/>
                  <a:pt x="438" y="132"/>
                </a:cubicBezTo>
                <a:close/>
                <a:moveTo>
                  <a:pt x="445" y="124"/>
                </a:moveTo>
                <a:cubicBezTo>
                  <a:pt x="445" y="125"/>
                  <a:pt x="444" y="126"/>
                  <a:pt x="443" y="127"/>
                </a:cubicBezTo>
                <a:cubicBezTo>
                  <a:pt x="443" y="128"/>
                  <a:pt x="443" y="129"/>
                  <a:pt x="444" y="130"/>
                </a:cubicBezTo>
                <a:cubicBezTo>
                  <a:pt x="445" y="130"/>
                  <a:pt x="446" y="130"/>
                  <a:pt x="447" y="129"/>
                </a:cubicBezTo>
                <a:cubicBezTo>
                  <a:pt x="447" y="128"/>
                  <a:pt x="448" y="127"/>
                  <a:pt x="449" y="126"/>
                </a:cubicBezTo>
                <a:cubicBezTo>
                  <a:pt x="449" y="125"/>
                  <a:pt x="449" y="123"/>
                  <a:pt x="448" y="123"/>
                </a:cubicBezTo>
                <a:cubicBezTo>
                  <a:pt x="447" y="122"/>
                  <a:pt x="446" y="123"/>
                  <a:pt x="445" y="124"/>
                </a:cubicBezTo>
                <a:close/>
              </a:path>
            </a:pathLst>
          </a:custGeom>
          <a:solidFill>
            <a:srgbClr val="F6E86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Rectangle 66"/>
          <p:cNvSpPr/>
          <p:nvPr userDrawn="1"/>
        </p:nvSpPr>
        <p:spPr>
          <a:xfrm>
            <a:off x="3505200" y="6324600"/>
            <a:ext cx="3352800" cy="228600"/>
          </a:xfrm>
          <a:prstGeom prst="rect">
            <a:avLst/>
          </a:prstGeom>
          <a:solidFill>
            <a:srgbClr val="B0C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 Box 1669"/>
          <p:cNvSpPr txBox="1">
            <a:spLocks noChangeArrowheads="1"/>
          </p:cNvSpPr>
          <p:nvPr userDrawn="1"/>
        </p:nvSpPr>
        <p:spPr bwMode="auto">
          <a:xfrm>
            <a:off x="3920331" y="6356350"/>
            <a:ext cx="2522538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mbria" pitchFamily="18" charset="0"/>
              </a:rPr>
              <a:t>Balanced Nutrition Coming to Fruition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</a:endParaRPr>
          </a:p>
        </p:txBody>
      </p:sp>
      <p:sp>
        <p:nvSpPr>
          <p:cNvPr id="71" name="Oval 70"/>
          <p:cNvSpPr/>
          <p:nvPr userDrawn="1"/>
        </p:nvSpPr>
        <p:spPr>
          <a:xfrm>
            <a:off x="762000" y="1722803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 userDrawn="1"/>
        </p:nvSpPr>
        <p:spPr>
          <a:xfrm>
            <a:off x="845821" y="1806624"/>
            <a:ext cx="60959" cy="60959"/>
          </a:xfrm>
          <a:prstGeom prst="ellipse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/>
          <p:cNvSpPr/>
          <p:nvPr userDrawn="1"/>
        </p:nvSpPr>
        <p:spPr>
          <a:xfrm>
            <a:off x="2159728" y="1722803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 userDrawn="1"/>
        </p:nvSpPr>
        <p:spPr>
          <a:xfrm>
            <a:off x="2243549" y="1806624"/>
            <a:ext cx="60959" cy="60959"/>
          </a:xfrm>
          <a:prstGeom prst="ellipse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/>
          <p:cNvSpPr/>
          <p:nvPr userDrawn="1"/>
        </p:nvSpPr>
        <p:spPr>
          <a:xfrm>
            <a:off x="266700" y="6453552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 userDrawn="1"/>
        </p:nvSpPr>
        <p:spPr>
          <a:xfrm>
            <a:off x="350521" y="6537373"/>
            <a:ext cx="60959" cy="60959"/>
          </a:xfrm>
          <a:prstGeom prst="ellipse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 userDrawn="1"/>
        </p:nvSpPr>
        <p:spPr>
          <a:xfrm>
            <a:off x="6858000" y="6324600"/>
            <a:ext cx="2286000" cy="228600"/>
          </a:xfrm>
          <a:prstGeom prst="rect">
            <a:avLst/>
          </a:prstGeom>
          <a:solidFill>
            <a:srgbClr val="ABD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 Box 2993"/>
          <p:cNvSpPr txBox="1">
            <a:spLocks noChangeArrowheads="1"/>
          </p:cNvSpPr>
          <p:nvPr userDrawn="1"/>
        </p:nvSpPr>
        <p:spPr bwMode="auto">
          <a:xfrm>
            <a:off x="7400132" y="6364288"/>
            <a:ext cx="1201737" cy="14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mbria" pitchFamily="18" charset="0"/>
              </a:rPr>
              <a:t>www.funFruit.com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</a:endParaRPr>
          </a:p>
        </p:txBody>
      </p:sp>
      <p:sp>
        <p:nvSpPr>
          <p:cNvPr id="79" name="Oval 78"/>
          <p:cNvSpPr/>
          <p:nvPr userDrawn="1"/>
        </p:nvSpPr>
        <p:spPr>
          <a:xfrm>
            <a:off x="8839200" y="6453182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 userDrawn="1"/>
        </p:nvSpPr>
        <p:spPr>
          <a:xfrm>
            <a:off x="8923021" y="6537003"/>
            <a:ext cx="60959" cy="60959"/>
          </a:xfrm>
          <a:prstGeom prst="ellipse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 Box 1403"/>
          <p:cNvSpPr txBox="1">
            <a:spLocks noChangeArrowheads="1"/>
          </p:cNvSpPr>
          <p:nvPr userDrawn="1"/>
        </p:nvSpPr>
        <p:spPr bwMode="auto">
          <a:xfrm>
            <a:off x="1136650" y="6329363"/>
            <a:ext cx="1162050" cy="24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8BB03A"/>
                </a:solidFill>
                <a:effectLst/>
                <a:latin typeface="Cambria" pitchFamily="18" charset="0"/>
              </a:rPr>
              <a:t>1987 Street Ave City, State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8BB03A"/>
                </a:solidFill>
                <a:effectLst/>
                <a:latin typeface="Cambria" pitchFamily="18" charset="0"/>
              </a:rPr>
              <a:t>60623, US.</a:t>
            </a:r>
          </a:p>
        </p:txBody>
      </p:sp>
      <p:grpSp>
        <p:nvGrpSpPr>
          <p:cNvPr id="117" name="Group 116"/>
          <p:cNvGrpSpPr/>
          <p:nvPr userDrawn="1"/>
        </p:nvGrpSpPr>
        <p:grpSpPr>
          <a:xfrm>
            <a:off x="147419" y="2409825"/>
            <a:ext cx="2846388" cy="2847975"/>
            <a:chOff x="3470275" y="2390775"/>
            <a:chExt cx="2846388" cy="2847975"/>
          </a:xfrm>
        </p:grpSpPr>
        <p:sp>
          <p:nvSpPr>
            <p:cNvPr id="1053" name="Oval 29"/>
            <p:cNvSpPr>
              <a:spLocks noChangeArrowheads="1"/>
            </p:cNvSpPr>
            <p:nvPr userDrawn="1"/>
          </p:nvSpPr>
          <p:spPr bwMode="auto">
            <a:xfrm>
              <a:off x="3470275" y="2390775"/>
              <a:ext cx="2846388" cy="284797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Rectangle 30"/>
            <p:cNvSpPr>
              <a:spLocks noChangeArrowheads="1"/>
            </p:cNvSpPr>
            <p:nvPr userDrawn="1"/>
          </p:nvSpPr>
          <p:spPr bwMode="auto">
            <a:xfrm>
              <a:off x="3771900" y="2444750"/>
              <a:ext cx="2238375" cy="27400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31"/>
            <p:cNvSpPr>
              <a:spLocks noEditPoints="1"/>
            </p:cNvSpPr>
            <p:nvPr userDrawn="1"/>
          </p:nvSpPr>
          <p:spPr bwMode="auto">
            <a:xfrm>
              <a:off x="3533775" y="3040063"/>
              <a:ext cx="2720975" cy="1550987"/>
            </a:xfrm>
            <a:custGeom>
              <a:avLst/>
              <a:gdLst/>
              <a:ahLst/>
              <a:cxnLst>
                <a:cxn ang="0">
                  <a:pos x="796" y="0"/>
                </a:cxn>
                <a:cxn ang="0">
                  <a:pos x="796" y="11"/>
                </a:cxn>
                <a:cxn ang="0">
                  <a:pos x="868" y="249"/>
                </a:cxn>
                <a:cxn ang="0">
                  <a:pos x="796" y="487"/>
                </a:cxn>
                <a:cxn ang="0">
                  <a:pos x="796" y="498"/>
                </a:cxn>
                <a:cxn ang="0">
                  <a:pos x="874" y="249"/>
                </a:cxn>
                <a:cxn ang="0">
                  <a:pos x="796" y="0"/>
                </a:cxn>
                <a:cxn ang="0">
                  <a:pos x="77" y="0"/>
                </a:cxn>
                <a:cxn ang="0">
                  <a:pos x="0" y="249"/>
                </a:cxn>
                <a:cxn ang="0">
                  <a:pos x="77" y="498"/>
                </a:cxn>
                <a:cxn ang="0">
                  <a:pos x="77" y="487"/>
                </a:cxn>
                <a:cxn ang="0">
                  <a:pos x="6" y="249"/>
                </a:cxn>
                <a:cxn ang="0">
                  <a:pos x="77" y="11"/>
                </a:cxn>
                <a:cxn ang="0">
                  <a:pos x="77" y="0"/>
                </a:cxn>
              </a:cxnLst>
              <a:rect l="0" t="0" r="r" b="b"/>
              <a:pathLst>
                <a:path w="874" h="498">
                  <a:moveTo>
                    <a:pt x="796" y="0"/>
                  </a:moveTo>
                  <a:cubicBezTo>
                    <a:pt x="796" y="11"/>
                    <a:pt x="796" y="11"/>
                    <a:pt x="796" y="11"/>
                  </a:cubicBezTo>
                  <a:cubicBezTo>
                    <a:pt x="841" y="79"/>
                    <a:pt x="868" y="161"/>
                    <a:pt x="868" y="249"/>
                  </a:cubicBezTo>
                  <a:cubicBezTo>
                    <a:pt x="868" y="337"/>
                    <a:pt x="841" y="419"/>
                    <a:pt x="796" y="487"/>
                  </a:cubicBezTo>
                  <a:cubicBezTo>
                    <a:pt x="796" y="498"/>
                    <a:pt x="796" y="498"/>
                    <a:pt x="796" y="498"/>
                  </a:cubicBezTo>
                  <a:cubicBezTo>
                    <a:pt x="845" y="427"/>
                    <a:pt x="874" y="342"/>
                    <a:pt x="874" y="249"/>
                  </a:cubicBezTo>
                  <a:cubicBezTo>
                    <a:pt x="874" y="157"/>
                    <a:pt x="845" y="71"/>
                    <a:pt x="796" y="0"/>
                  </a:cubicBezTo>
                  <a:moveTo>
                    <a:pt x="77" y="0"/>
                  </a:moveTo>
                  <a:cubicBezTo>
                    <a:pt x="28" y="71"/>
                    <a:pt x="0" y="157"/>
                    <a:pt x="0" y="249"/>
                  </a:cubicBezTo>
                  <a:cubicBezTo>
                    <a:pt x="0" y="342"/>
                    <a:pt x="28" y="427"/>
                    <a:pt x="77" y="498"/>
                  </a:cubicBezTo>
                  <a:cubicBezTo>
                    <a:pt x="77" y="487"/>
                    <a:pt x="77" y="487"/>
                    <a:pt x="77" y="487"/>
                  </a:cubicBezTo>
                  <a:cubicBezTo>
                    <a:pt x="32" y="419"/>
                    <a:pt x="6" y="337"/>
                    <a:pt x="6" y="249"/>
                  </a:cubicBezTo>
                  <a:cubicBezTo>
                    <a:pt x="6" y="161"/>
                    <a:pt x="32" y="79"/>
                    <a:pt x="77" y="11"/>
                  </a:cubicBez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rgbClr val="F6E86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32"/>
            <p:cNvSpPr>
              <a:spLocks noEditPoints="1"/>
            </p:cNvSpPr>
            <p:nvPr userDrawn="1"/>
          </p:nvSpPr>
          <p:spPr bwMode="auto">
            <a:xfrm>
              <a:off x="3771900" y="2454275"/>
              <a:ext cx="2238375" cy="2722563"/>
            </a:xfrm>
            <a:custGeom>
              <a:avLst/>
              <a:gdLst/>
              <a:ahLst/>
              <a:cxnLst>
                <a:cxn ang="0">
                  <a:pos x="719" y="675"/>
                </a:cxn>
                <a:cxn ang="0">
                  <a:pos x="699" y="703"/>
                </a:cxn>
                <a:cxn ang="0">
                  <a:pos x="698" y="704"/>
                </a:cxn>
                <a:cxn ang="0">
                  <a:pos x="698" y="705"/>
                </a:cxn>
                <a:cxn ang="0">
                  <a:pos x="701" y="705"/>
                </a:cxn>
                <a:cxn ang="0">
                  <a:pos x="698" y="705"/>
                </a:cxn>
                <a:cxn ang="0">
                  <a:pos x="698" y="852"/>
                </a:cxn>
                <a:cxn ang="0">
                  <a:pos x="476" y="852"/>
                </a:cxn>
                <a:cxn ang="0">
                  <a:pos x="476" y="853"/>
                </a:cxn>
                <a:cxn ang="0">
                  <a:pos x="360" y="868"/>
                </a:cxn>
                <a:cxn ang="0">
                  <a:pos x="244" y="853"/>
                </a:cxn>
                <a:cxn ang="0">
                  <a:pos x="243" y="852"/>
                </a:cxn>
                <a:cxn ang="0">
                  <a:pos x="21" y="852"/>
                </a:cxn>
                <a:cxn ang="0">
                  <a:pos x="21" y="704"/>
                </a:cxn>
                <a:cxn ang="0">
                  <a:pos x="21" y="703"/>
                </a:cxn>
                <a:cxn ang="0">
                  <a:pos x="0" y="675"/>
                </a:cxn>
                <a:cxn ang="0">
                  <a:pos x="0" y="686"/>
                </a:cxn>
                <a:cxn ang="0">
                  <a:pos x="15" y="706"/>
                </a:cxn>
                <a:cxn ang="0">
                  <a:pos x="15" y="858"/>
                </a:cxn>
                <a:cxn ang="0">
                  <a:pos x="243" y="858"/>
                </a:cxn>
                <a:cxn ang="0">
                  <a:pos x="360" y="874"/>
                </a:cxn>
                <a:cxn ang="0">
                  <a:pos x="477" y="858"/>
                </a:cxn>
                <a:cxn ang="0">
                  <a:pos x="704" y="858"/>
                </a:cxn>
                <a:cxn ang="0">
                  <a:pos x="704" y="706"/>
                </a:cxn>
                <a:cxn ang="0">
                  <a:pos x="719" y="686"/>
                </a:cxn>
                <a:cxn ang="0">
                  <a:pos x="719" y="675"/>
                </a:cxn>
                <a:cxn ang="0">
                  <a:pos x="360" y="0"/>
                </a:cxn>
                <a:cxn ang="0">
                  <a:pos x="242" y="16"/>
                </a:cxn>
                <a:cxn ang="0">
                  <a:pos x="15" y="16"/>
                </a:cxn>
                <a:cxn ang="0">
                  <a:pos x="15" y="168"/>
                </a:cxn>
                <a:cxn ang="0">
                  <a:pos x="0" y="188"/>
                </a:cxn>
                <a:cxn ang="0">
                  <a:pos x="0" y="199"/>
                </a:cxn>
                <a:cxn ang="0">
                  <a:pos x="21" y="171"/>
                </a:cxn>
                <a:cxn ang="0">
                  <a:pos x="21" y="170"/>
                </a:cxn>
                <a:cxn ang="0">
                  <a:pos x="21" y="22"/>
                </a:cxn>
                <a:cxn ang="0">
                  <a:pos x="243" y="22"/>
                </a:cxn>
                <a:cxn ang="0">
                  <a:pos x="244" y="22"/>
                </a:cxn>
                <a:cxn ang="0">
                  <a:pos x="360" y="6"/>
                </a:cxn>
                <a:cxn ang="0">
                  <a:pos x="476" y="22"/>
                </a:cxn>
                <a:cxn ang="0">
                  <a:pos x="476" y="22"/>
                </a:cxn>
                <a:cxn ang="0">
                  <a:pos x="698" y="22"/>
                </a:cxn>
                <a:cxn ang="0">
                  <a:pos x="698" y="170"/>
                </a:cxn>
                <a:cxn ang="0">
                  <a:pos x="699" y="171"/>
                </a:cxn>
                <a:cxn ang="0">
                  <a:pos x="719" y="199"/>
                </a:cxn>
                <a:cxn ang="0">
                  <a:pos x="719" y="188"/>
                </a:cxn>
                <a:cxn ang="0">
                  <a:pos x="704" y="168"/>
                </a:cxn>
                <a:cxn ang="0">
                  <a:pos x="704" y="16"/>
                </a:cxn>
                <a:cxn ang="0">
                  <a:pos x="477" y="16"/>
                </a:cxn>
                <a:cxn ang="0">
                  <a:pos x="360" y="0"/>
                </a:cxn>
              </a:cxnLst>
              <a:rect l="0" t="0" r="r" b="b"/>
              <a:pathLst>
                <a:path w="719" h="874">
                  <a:moveTo>
                    <a:pt x="719" y="675"/>
                  </a:moveTo>
                  <a:cubicBezTo>
                    <a:pt x="713" y="685"/>
                    <a:pt x="706" y="694"/>
                    <a:pt x="699" y="703"/>
                  </a:cubicBezTo>
                  <a:cubicBezTo>
                    <a:pt x="698" y="704"/>
                    <a:pt x="698" y="704"/>
                    <a:pt x="698" y="704"/>
                  </a:cubicBezTo>
                  <a:cubicBezTo>
                    <a:pt x="698" y="705"/>
                    <a:pt x="698" y="705"/>
                    <a:pt x="698" y="705"/>
                  </a:cubicBezTo>
                  <a:cubicBezTo>
                    <a:pt x="701" y="705"/>
                    <a:pt x="701" y="705"/>
                    <a:pt x="701" y="705"/>
                  </a:cubicBezTo>
                  <a:cubicBezTo>
                    <a:pt x="698" y="705"/>
                    <a:pt x="698" y="705"/>
                    <a:pt x="698" y="705"/>
                  </a:cubicBezTo>
                  <a:cubicBezTo>
                    <a:pt x="698" y="852"/>
                    <a:pt x="698" y="852"/>
                    <a:pt x="698" y="852"/>
                  </a:cubicBezTo>
                  <a:cubicBezTo>
                    <a:pt x="476" y="852"/>
                    <a:pt x="476" y="852"/>
                    <a:pt x="476" y="852"/>
                  </a:cubicBezTo>
                  <a:cubicBezTo>
                    <a:pt x="476" y="853"/>
                    <a:pt x="476" y="853"/>
                    <a:pt x="476" y="853"/>
                  </a:cubicBezTo>
                  <a:cubicBezTo>
                    <a:pt x="439" y="863"/>
                    <a:pt x="400" y="868"/>
                    <a:pt x="360" y="868"/>
                  </a:cubicBezTo>
                  <a:cubicBezTo>
                    <a:pt x="320" y="868"/>
                    <a:pt x="281" y="863"/>
                    <a:pt x="244" y="853"/>
                  </a:cubicBezTo>
                  <a:cubicBezTo>
                    <a:pt x="243" y="852"/>
                    <a:pt x="243" y="852"/>
                    <a:pt x="243" y="852"/>
                  </a:cubicBezTo>
                  <a:cubicBezTo>
                    <a:pt x="21" y="852"/>
                    <a:pt x="21" y="852"/>
                    <a:pt x="21" y="852"/>
                  </a:cubicBezTo>
                  <a:cubicBezTo>
                    <a:pt x="21" y="704"/>
                    <a:pt x="21" y="704"/>
                    <a:pt x="21" y="704"/>
                  </a:cubicBezTo>
                  <a:cubicBezTo>
                    <a:pt x="21" y="703"/>
                    <a:pt x="21" y="703"/>
                    <a:pt x="21" y="703"/>
                  </a:cubicBezTo>
                  <a:cubicBezTo>
                    <a:pt x="13" y="694"/>
                    <a:pt x="7" y="685"/>
                    <a:pt x="0" y="675"/>
                  </a:cubicBezTo>
                  <a:cubicBezTo>
                    <a:pt x="0" y="686"/>
                    <a:pt x="0" y="686"/>
                    <a:pt x="0" y="686"/>
                  </a:cubicBezTo>
                  <a:cubicBezTo>
                    <a:pt x="5" y="693"/>
                    <a:pt x="10" y="700"/>
                    <a:pt x="15" y="706"/>
                  </a:cubicBezTo>
                  <a:cubicBezTo>
                    <a:pt x="15" y="858"/>
                    <a:pt x="15" y="858"/>
                    <a:pt x="15" y="858"/>
                  </a:cubicBezTo>
                  <a:cubicBezTo>
                    <a:pt x="243" y="858"/>
                    <a:pt x="243" y="858"/>
                    <a:pt x="243" y="858"/>
                  </a:cubicBezTo>
                  <a:cubicBezTo>
                    <a:pt x="280" y="869"/>
                    <a:pt x="319" y="874"/>
                    <a:pt x="360" y="874"/>
                  </a:cubicBezTo>
                  <a:cubicBezTo>
                    <a:pt x="400" y="874"/>
                    <a:pt x="440" y="869"/>
                    <a:pt x="477" y="858"/>
                  </a:cubicBezTo>
                  <a:cubicBezTo>
                    <a:pt x="704" y="858"/>
                    <a:pt x="704" y="858"/>
                    <a:pt x="704" y="858"/>
                  </a:cubicBezTo>
                  <a:cubicBezTo>
                    <a:pt x="704" y="706"/>
                    <a:pt x="704" y="706"/>
                    <a:pt x="704" y="706"/>
                  </a:cubicBezTo>
                  <a:cubicBezTo>
                    <a:pt x="709" y="700"/>
                    <a:pt x="714" y="693"/>
                    <a:pt x="719" y="686"/>
                  </a:cubicBezTo>
                  <a:cubicBezTo>
                    <a:pt x="719" y="675"/>
                    <a:pt x="719" y="675"/>
                    <a:pt x="719" y="675"/>
                  </a:cubicBezTo>
                  <a:moveTo>
                    <a:pt x="360" y="0"/>
                  </a:moveTo>
                  <a:cubicBezTo>
                    <a:pt x="319" y="0"/>
                    <a:pt x="280" y="6"/>
                    <a:pt x="242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0" y="175"/>
                    <a:pt x="5" y="181"/>
                    <a:pt x="0" y="188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7" y="189"/>
                    <a:pt x="13" y="180"/>
                    <a:pt x="21" y="171"/>
                  </a:cubicBezTo>
                  <a:cubicBezTo>
                    <a:pt x="21" y="170"/>
                    <a:pt x="21" y="170"/>
                    <a:pt x="21" y="170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43" y="22"/>
                    <a:pt x="243" y="22"/>
                    <a:pt x="243" y="22"/>
                  </a:cubicBezTo>
                  <a:cubicBezTo>
                    <a:pt x="244" y="22"/>
                    <a:pt x="244" y="22"/>
                    <a:pt x="244" y="22"/>
                  </a:cubicBezTo>
                  <a:cubicBezTo>
                    <a:pt x="281" y="11"/>
                    <a:pt x="320" y="6"/>
                    <a:pt x="360" y="6"/>
                  </a:cubicBezTo>
                  <a:cubicBezTo>
                    <a:pt x="400" y="6"/>
                    <a:pt x="439" y="11"/>
                    <a:pt x="476" y="22"/>
                  </a:cubicBezTo>
                  <a:cubicBezTo>
                    <a:pt x="476" y="22"/>
                    <a:pt x="476" y="22"/>
                    <a:pt x="476" y="22"/>
                  </a:cubicBezTo>
                  <a:cubicBezTo>
                    <a:pt x="698" y="22"/>
                    <a:pt x="698" y="22"/>
                    <a:pt x="698" y="22"/>
                  </a:cubicBezTo>
                  <a:cubicBezTo>
                    <a:pt x="698" y="170"/>
                    <a:pt x="698" y="170"/>
                    <a:pt x="698" y="170"/>
                  </a:cubicBezTo>
                  <a:cubicBezTo>
                    <a:pt x="699" y="171"/>
                    <a:pt x="699" y="171"/>
                    <a:pt x="699" y="171"/>
                  </a:cubicBezTo>
                  <a:cubicBezTo>
                    <a:pt x="706" y="180"/>
                    <a:pt x="713" y="189"/>
                    <a:pt x="719" y="199"/>
                  </a:cubicBezTo>
                  <a:cubicBezTo>
                    <a:pt x="719" y="188"/>
                    <a:pt x="719" y="188"/>
                    <a:pt x="719" y="188"/>
                  </a:cubicBezTo>
                  <a:cubicBezTo>
                    <a:pt x="714" y="181"/>
                    <a:pt x="709" y="175"/>
                    <a:pt x="704" y="168"/>
                  </a:cubicBezTo>
                  <a:cubicBezTo>
                    <a:pt x="704" y="16"/>
                    <a:pt x="704" y="16"/>
                    <a:pt x="704" y="16"/>
                  </a:cubicBezTo>
                  <a:cubicBezTo>
                    <a:pt x="477" y="16"/>
                    <a:pt x="477" y="16"/>
                    <a:pt x="477" y="16"/>
                  </a:cubicBezTo>
                  <a:cubicBezTo>
                    <a:pt x="440" y="6"/>
                    <a:pt x="400" y="0"/>
                    <a:pt x="360" y="0"/>
                  </a:cubicBezTo>
                </a:path>
              </a:pathLst>
            </a:custGeom>
            <a:solidFill>
              <a:srgbClr val="F6E86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33"/>
            <p:cNvSpPr>
              <a:spLocks noEditPoints="1"/>
            </p:cNvSpPr>
            <p:nvPr userDrawn="1"/>
          </p:nvSpPr>
          <p:spPr bwMode="auto">
            <a:xfrm>
              <a:off x="3614738" y="3186113"/>
              <a:ext cx="2557462" cy="1262062"/>
            </a:xfrm>
            <a:custGeom>
              <a:avLst/>
              <a:gdLst/>
              <a:ahLst/>
              <a:cxnLst>
                <a:cxn ang="0">
                  <a:pos x="772" y="0"/>
                </a:cxn>
                <a:cxn ang="0">
                  <a:pos x="772" y="405"/>
                </a:cxn>
                <a:cxn ang="0">
                  <a:pos x="825" y="202"/>
                </a:cxn>
                <a:cxn ang="0">
                  <a:pos x="772" y="0"/>
                </a:cxn>
                <a:cxn ang="0">
                  <a:pos x="53" y="0"/>
                </a:cxn>
                <a:cxn ang="0">
                  <a:pos x="0" y="202"/>
                </a:cxn>
                <a:cxn ang="0">
                  <a:pos x="53" y="405"/>
                </a:cxn>
                <a:cxn ang="0">
                  <a:pos x="53" y="0"/>
                </a:cxn>
              </a:cxnLst>
              <a:rect l="0" t="0" r="r" b="b"/>
              <a:pathLst>
                <a:path w="825" h="405">
                  <a:moveTo>
                    <a:pt x="772" y="0"/>
                  </a:moveTo>
                  <a:cubicBezTo>
                    <a:pt x="772" y="405"/>
                    <a:pt x="772" y="405"/>
                    <a:pt x="772" y="405"/>
                  </a:cubicBezTo>
                  <a:cubicBezTo>
                    <a:pt x="806" y="345"/>
                    <a:pt x="825" y="276"/>
                    <a:pt x="825" y="202"/>
                  </a:cubicBezTo>
                  <a:cubicBezTo>
                    <a:pt x="825" y="129"/>
                    <a:pt x="806" y="60"/>
                    <a:pt x="772" y="0"/>
                  </a:cubicBezTo>
                  <a:moveTo>
                    <a:pt x="53" y="0"/>
                  </a:moveTo>
                  <a:cubicBezTo>
                    <a:pt x="20" y="60"/>
                    <a:pt x="0" y="129"/>
                    <a:pt x="0" y="202"/>
                  </a:cubicBezTo>
                  <a:cubicBezTo>
                    <a:pt x="0" y="276"/>
                    <a:pt x="20" y="345"/>
                    <a:pt x="53" y="405"/>
                  </a:cubicBezTo>
                  <a:cubicBezTo>
                    <a:pt x="53" y="0"/>
                    <a:pt x="53" y="0"/>
                    <a:pt x="53" y="0"/>
                  </a:cubicBezTo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34"/>
            <p:cNvSpPr>
              <a:spLocks/>
            </p:cNvSpPr>
            <p:nvPr userDrawn="1"/>
          </p:nvSpPr>
          <p:spPr bwMode="auto">
            <a:xfrm>
              <a:off x="3771900" y="2532063"/>
              <a:ext cx="2238375" cy="2570162"/>
            </a:xfrm>
            <a:custGeom>
              <a:avLst/>
              <a:gdLst/>
              <a:ahLst/>
              <a:cxnLst>
                <a:cxn ang="0">
                  <a:pos x="360" y="0"/>
                </a:cxn>
                <a:cxn ang="0">
                  <a:pos x="249" y="15"/>
                </a:cxn>
                <a:cxn ang="0">
                  <a:pos x="35" y="15"/>
                </a:cxn>
                <a:cxn ang="0">
                  <a:pos x="35" y="157"/>
                </a:cxn>
                <a:cxn ang="0">
                  <a:pos x="0" y="210"/>
                </a:cxn>
                <a:cxn ang="0">
                  <a:pos x="0" y="615"/>
                </a:cxn>
                <a:cxn ang="0">
                  <a:pos x="35" y="667"/>
                </a:cxn>
                <a:cxn ang="0">
                  <a:pos x="35" y="809"/>
                </a:cxn>
                <a:cxn ang="0">
                  <a:pos x="249" y="809"/>
                </a:cxn>
                <a:cxn ang="0">
                  <a:pos x="360" y="825"/>
                </a:cxn>
                <a:cxn ang="0">
                  <a:pos x="471" y="809"/>
                </a:cxn>
                <a:cxn ang="0">
                  <a:pos x="684" y="809"/>
                </a:cxn>
                <a:cxn ang="0">
                  <a:pos x="684" y="667"/>
                </a:cxn>
                <a:cxn ang="0">
                  <a:pos x="719" y="615"/>
                </a:cxn>
                <a:cxn ang="0">
                  <a:pos x="719" y="210"/>
                </a:cxn>
                <a:cxn ang="0">
                  <a:pos x="684" y="157"/>
                </a:cxn>
                <a:cxn ang="0">
                  <a:pos x="684" y="15"/>
                </a:cxn>
                <a:cxn ang="0">
                  <a:pos x="471" y="15"/>
                </a:cxn>
                <a:cxn ang="0">
                  <a:pos x="360" y="0"/>
                </a:cxn>
              </a:cxnLst>
              <a:rect l="0" t="0" r="r" b="b"/>
              <a:pathLst>
                <a:path w="719" h="825">
                  <a:moveTo>
                    <a:pt x="360" y="0"/>
                  </a:moveTo>
                  <a:cubicBezTo>
                    <a:pt x="321" y="0"/>
                    <a:pt x="284" y="5"/>
                    <a:pt x="249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22" y="174"/>
                    <a:pt x="11" y="191"/>
                    <a:pt x="0" y="210"/>
                  </a:cubicBezTo>
                  <a:cubicBezTo>
                    <a:pt x="0" y="615"/>
                    <a:pt x="0" y="615"/>
                    <a:pt x="0" y="615"/>
                  </a:cubicBezTo>
                  <a:cubicBezTo>
                    <a:pt x="11" y="633"/>
                    <a:pt x="22" y="650"/>
                    <a:pt x="35" y="667"/>
                  </a:cubicBezTo>
                  <a:cubicBezTo>
                    <a:pt x="35" y="809"/>
                    <a:pt x="35" y="809"/>
                    <a:pt x="35" y="809"/>
                  </a:cubicBezTo>
                  <a:cubicBezTo>
                    <a:pt x="249" y="809"/>
                    <a:pt x="249" y="809"/>
                    <a:pt x="249" y="809"/>
                  </a:cubicBezTo>
                  <a:cubicBezTo>
                    <a:pt x="284" y="819"/>
                    <a:pt x="321" y="825"/>
                    <a:pt x="360" y="825"/>
                  </a:cubicBezTo>
                  <a:cubicBezTo>
                    <a:pt x="398" y="825"/>
                    <a:pt x="435" y="819"/>
                    <a:pt x="471" y="809"/>
                  </a:cubicBezTo>
                  <a:cubicBezTo>
                    <a:pt x="684" y="809"/>
                    <a:pt x="684" y="809"/>
                    <a:pt x="684" y="809"/>
                  </a:cubicBezTo>
                  <a:cubicBezTo>
                    <a:pt x="684" y="667"/>
                    <a:pt x="684" y="667"/>
                    <a:pt x="684" y="667"/>
                  </a:cubicBezTo>
                  <a:cubicBezTo>
                    <a:pt x="697" y="650"/>
                    <a:pt x="709" y="633"/>
                    <a:pt x="719" y="615"/>
                  </a:cubicBezTo>
                  <a:cubicBezTo>
                    <a:pt x="719" y="210"/>
                    <a:pt x="719" y="210"/>
                    <a:pt x="719" y="210"/>
                  </a:cubicBezTo>
                  <a:cubicBezTo>
                    <a:pt x="709" y="191"/>
                    <a:pt x="697" y="174"/>
                    <a:pt x="684" y="157"/>
                  </a:cubicBezTo>
                  <a:cubicBezTo>
                    <a:pt x="684" y="15"/>
                    <a:pt x="684" y="15"/>
                    <a:pt x="684" y="15"/>
                  </a:cubicBezTo>
                  <a:cubicBezTo>
                    <a:pt x="471" y="15"/>
                    <a:pt x="471" y="15"/>
                    <a:pt x="471" y="15"/>
                  </a:cubicBezTo>
                  <a:cubicBezTo>
                    <a:pt x="435" y="5"/>
                    <a:pt x="398" y="0"/>
                    <a:pt x="360" y="0"/>
                  </a:cubicBezTo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0" name="Text Placeholder 89"/>
          <p:cNvSpPr>
            <a:spLocks noGrp="1"/>
          </p:cNvSpPr>
          <p:nvPr>
            <p:ph type="body" sz="quarter" idx="13" hasCustomPrompt="1"/>
          </p:nvPr>
        </p:nvSpPr>
        <p:spPr>
          <a:xfrm>
            <a:off x="1087820" y="1860330"/>
            <a:ext cx="990600" cy="197070"/>
          </a:xfrm>
          <a:ln>
            <a:noFill/>
          </a:ln>
        </p:spPr>
        <p:txBody>
          <a:bodyPr>
            <a:noAutofit/>
          </a:bodyPr>
          <a:lstStyle>
            <a:lvl1pPr algn="ctr">
              <a:buNone/>
              <a:defRPr sz="1000">
                <a:latin typeface="Cambria" pitchFamily="18" charset="0"/>
              </a:defRPr>
            </a:lvl1pPr>
          </a:lstStyle>
          <a:p>
            <a:pPr lvl="0"/>
            <a:r>
              <a:rPr lang="en-US" dirty="0" smtClean="0"/>
              <a:t>Month - Year</a:t>
            </a:r>
          </a:p>
        </p:txBody>
      </p:sp>
      <p:pic>
        <p:nvPicPr>
          <p:cNvPr id="41" name="pea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609600" y="2590800"/>
            <a:ext cx="1981200" cy="2454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2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533400"/>
            <a:ext cx="6629400" cy="548640"/>
          </a:xfrm>
        </p:spPr>
        <p:txBody>
          <a:bodyPr>
            <a:noAutofit/>
          </a:bodyPr>
          <a:lstStyle>
            <a:lvl1pPr>
              <a:defRPr sz="2400">
                <a:latin typeface="Cambr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3" hasCustomPrompt="1"/>
          </p:nvPr>
        </p:nvSpPr>
        <p:spPr>
          <a:xfrm>
            <a:off x="685800" y="1676400"/>
            <a:ext cx="8001000" cy="3581400"/>
          </a:xfrm>
        </p:spPr>
        <p:txBody>
          <a:bodyPr/>
          <a:lstStyle>
            <a:lvl1pPr marL="0" indent="0">
              <a:buNone/>
              <a:defRPr baseline="0">
                <a:latin typeface="Cambria" pitchFamily="18" charset="0"/>
              </a:defRPr>
            </a:lvl1pPr>
          </a:lstStyle>
          <a:p>
            <a:r>
              <a:rPr lang="en-US" dirty="0" smtClean="0"/>
              <a:t>Click icon to insert table.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tion Layout Slid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28600" y="3733800"/>
            <a:ext cx="8686800" cy="17526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228600" y="1447800"/>
            <a:ext cx="8686800" cy="2133600"/>
          </a:xfrm>
        </p:spPr>
        <p:txBody>
          <a:bodyPr>
            <a:normAutofit/>
          </a:bodyPr>
          <a:lstStyle>
            <a:lvl1pPr>
              <a:buNone/>
              <a:defRPr sz="1400">
                <a:latin typeface="Cambria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057400" y="533400"/>
            <a:ext cx="6629400" cy="548640"/>
          </a:xfrm>
        </p:spPr>
        <p:txBody>
          <a:bodyPr>
            <a:noAutofit/>
          </a:bodyPr>
          <a:lstStyle>
            <a:lvl1pPr>
              <a:defRPr sz="2400">
                <a:latin typeface="Cambr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tion Layout Slide with 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533400"/>
            <a:ext cx="6629400" cy="54864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228600" y="1371600"/>
            <a:ext cx="4038600" cy="4589462"/>
            <a:chOff x="6248400" y="1049338"/>
            <a:chExt cx="2743200" cy="5637212"/>
          </a:xfrm>
        </p:grpSpPr>
        <p:sp>
          <p:nvSpPr>
            <p:cNvPr id="6" name="Oval 2"/>
            <p:cNvSpPr>
              <a:spLocks noChangeArrowheads="1"/>
            </p:cNvSpPr>
            <p:nvPr userDrawn="1"/>
          </p:nvSpPr>
          <p:spPr bwMode="auto">
            <a:xfrm>
              <a:off x="6642100" y="1049338"/>
              <a:ext cx="1955800" cy="1946275"/>
            </a:xfrm>
            <a:prstGeom prst="ellipse">
              <a:avLst/>
            </a:pr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3"/>
            <p:cNvSpPr>
              <a:spLocks noChangeArrowheads="1"/>
            </p:cNvSpPr>
            <p:nvPr userDrawn="1"/>
          </p:nvSpPr>
          <p:spPr bwMode="auto">
            <a:xfrm>
              <a:off x="6248400" y="1295400"/>
              <a:ext cx="2743200" cy="5391150"/>
            </a:xfrm>
            <a:prstGeom prst="rect">
              <a:avLst/>
            </a:prstGeom>
            <a:solidFill>
              <a:srgbClr val="ABDEE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4"/>
            <p:cNvSpPr>
              <a:spLocks/>
            </p:cNvSpPr>
            <p:nvPr userDrawn="1"/>
          </p:nvSpPr>
          <p:spPr bwMode="auto">
            <a:xfrm>
              <a:off x="6307138" y="1117600"/>
              <a:ext cx="2624137" cy="5511800"/>
            </a:xfrm>
            <a:custGeom>
              <a:avLst/>
              <a:gdLst/>
              <a:ahLst/>
              <a:cxnLst>
                <a:cxn ang="0">
                  <a:pos x="618" y="78"/>
                </a:cxn>
                <a:cxn ang="0">
                  <a:pos x="620" y="76"/>
                </a:cxn>
                <a:cxn ang="0">
                  <a:pos x="420" y="0"/>
                </a:cxn>
                <a:cxn ang="0">
                  <a:pos x="221" y="76"/>
                </a:cxn>
                <a:cxn ang="0">
                  <a:pos x="223" y="78"/>
                </a:cxn>
                <a:cxn ang="0">
                  <a:pos x="223" y="75"/>
                </a:cxn>
                <a:cxn ang="0">
                  <a:pos x="0" y="75"/>
                </a:cxn>
                <a:cxn ang="0">
                  <a:pos x="0" y="1772"/>
                </a:cxn>
                <a:cxn ang="0">
                  <a:pos x="840" y="1772"/>
                </a:cxn>
                <a:cxn ang="0">
                  <a:pos x="840" y="75"/>
                </a:cxn>
                <a:cxn ang="0">
                  <a:pos x="618" y="75"/>
                </a:cxn>
                <a:cxn ang="0">
                  <a:pos x="618" y="78"/>
                </a:cxn>
                <a:cxn ang="0">
                  <a:pos x="620" y="76"/>
                </a:cxn>
                <a:cxn ang="0">
                  <a:pos x="618" y="78"/>
                </a:cxn>
                <a:cxn ang="0">
                  <a:pos x="618" y="81"/>
                </a:cxn>
                <a:cxn ang="0">
                  <a:pos x="834" y="81"/>
                </a:cxn>
                <a:cxn ang="0">
                  <a:pos x="834" y="1766"/>
                </a:cxn>
                <a:cxn ang="0">
                  <a:pos x="6" y="1766"/>
                </a:cxn>
                <a:cxn ang="0">
                  <a:pos x="6" y="81"/>
                </a:cxn>
                <a:cxn ang="0">
                  <a:pos x="224" y="81"/>
                </a:cxn>
                <a:cxn ang="0">
                  <a:pos x="225" y="80"/>
                </a:cxn>
                <a:cxn ang="0">
                  <a:pos x="420" y="6"/>
                </a:cxn>
                <a:cxn ang="0">
                  <a:pos x="616" y="80"/>
                </a:cxn>
                <a:cxn ang="0">
                  <a:pos x="617" y="81"/>
                </a:cxn>
                <a:cxn ang="0">
                  <a:pos x="618" y="81"/>
                </a:cxn>
                <a:cxn ang="0">
                  <a:pos x="618" y="78"/>
                </a:cxn>
              </a:cxnLst>
              <a:rect l="0" t="0" r="r" b="b"/>
              <a:pathLst>
                <a:path w="840" h="1772">
                  <a:moveTo>
                    <a:pt x="618" y="78"/>
                  </a:moveTo>
                  <a:cubicBezTo>
                    <a:pt x="620" y="76"/>
                    <a:pt x="620" y="76"/>
                    <a:pt x="620" y="76"/>
                  </a:cubicBezTo>
                  <a:cubicBezTo>
                    <a:pt x="566" y="29"/>
                    <a:pt x="497" y="0"/>
                    <a:pt x="420" y="0"/>
                  </a:cubicBezTo>
                  <a:cubicBezTo>
                    <a:pt x="344" y="0"/>
                    <a:pt x="274" y="29"/>
                    <a:pt x="221" y="76"/>
                  </a:cubicBezTo>
                  <a:cubicBezTo>
                    <a:pt x="223" y="78"/>
                    <a:pt x="223" y="78"/>
                    <a:pt x="223" y="78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1772"/>
                    <a:pt x="0" y="1772"/>
                    <a:pt x="0" y="1772"/>
                  </a:cubicBezTo>
                  <a:cubicBezTo>
                    <a:pt x="840" y="1772"/>
                    <a:pt x="840" y="1772"/>
                    <a:pt x="840" y="1772"/>
                  </a:cubicBezTo>
                  <a:cubicBezTo>
                    <a:pt x="840" y="75"/>
                    <a:pt x="840" y="75"/>
                    <a:pt x="840" y="75"/>
                  </a:cubicBezTo>
                  <a:cubicBezTo>
                    <a:pt x="618" y="75"/>
                    <a:pt x="618" y="75"/>
                    <a:pt x="618" y="75"/>
                  </a:cubicBezTo>
                  <a:cubicBezTo>
                    <a:pt x="618" y="78"/>
                    <a:pt x="618" y="78"/>
                    <a:pt x="618" y="78"/>
                  </a:cubicBezTo>
                  <a:cubicBezTo>
                    <a:pt x="620" y="76"/>
                    <a:pt x="620" y="76"/>
                    <a:pt x="620" y="76"/>
                  </a:cubicBezTo>
                  <a:cubicBezTo>
                    <a:pt x="618" y="78"/>
                    <a:pt x="618" y="78"/>
                    <a:pt x="618" y="78"/>
                  </a:cubicBezTo>
                  <a:cubicBezTo>
                    <a:pt x="618" y="81"/>
                    <a:pt x="618" y="81"/>
                    <a:pt x="618" y="81"/>
                  </a:cubicBezTo>
                  <a:cubicBezTo>
                    <a:pt x="834" y="81"/>
                    <a:pt x="834" y="81"/>
                    <a:pt x="834" y="81"/>
                  </a:cubicBezTo>
                  <a:cubicBezTo>
                    <a:pt x="834" y="1766"/>
                    <a:pt x="834" y="1766"/>
                    <a:pt x="834" y="1766"/>
                  </a:cubicBezTo>
                  <a:cubicBezTo>
                    <a:pt x="6" y="1766"/>
                    <a:pt x="6" y="1766"/>
                    <a:pt x="6" y="1766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224" y="81"/>
                    <a:pt x="224" y="81"/>
                    <a:pt x="224" y="81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77" y="34"/>
                    <a:pt x="345" y="6"/>
                    <a:pt x="420" y="6"/>
                  </a:cubicBezTo>
                  <a:cubicBezTo>
                    <a:pt x="495" y="6"/>
                    <a:pt x="564" y="34"/>
                    <a:pt x="616" y="80"/>
                  </a:cubicBezTo>
                  <a:cubicBezTo>
                    <a:pt x="617" y="81"/>
                    <a:pt x="617" y="81"/>
                    <a:pt x="617" y="81"/>
                  </a:cubicBezTo>
                  <a:cubicBezTo>
                    <a:pt x="618" y="81"/>
                    <a:pt x="618" y="81"/>
                    <a:pt x="618" y="81"/>
                  </a:cubicBezTo>
                  <a:lnTo>
                    <a:pt x="618" y="7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9" name="Group 128"/>
          <p:cNvGrpSpPr/>
          <p:nvPr userDrawn="1"/>
        </p:nvGrpSpPr>
        <p:grpSpPr>
          <a:xfrm>
            <a:off x="1981200" y="1600200"/>
            <a:ext cx="606425" cy="119063"/>
            <a:chOff x="8048625" y="790575"/>
            <a:chExt cx="606425" cy="119063"/>
          </a:xfrm>
        </p:grpSpPr>
        <p:sp>
          <p:nvSpPr>
            <p:cNvPr id="3126" name="Oval 54"/>
            <p:cNvSpPr>
              <a:spLocks noChangeArrowheads="1"/>
            </p:cNvSpPr>
            <p:nvPr userDrawn="1"/>
          </p:nvSpPr>
          <p:spPr bwMode="auto">
            <a:xfrm>
              <a:off x="8299450" y="790575"/>
              <a:ext cx="55563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7" name="Oval 55"/>
            <p:cNvSpPr>
              <a:spLocks noChangeArrowheads="1"/>
            </p:cNvSpPr>
            <p:nvPr userDrawn="1"/>
          </p:nvSpPr>
          <p:spPr bwMode="auto">
            <a:xfrm>
              <a:off x="8226425" y="790575"/>
              <a:ext cx="57150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8" name="Oval 56"/>
            <p:cNvSpPr>
              <a:spLocks noChangeArrowheads="1"/>
            </p:cNvSpPr>
            <p:nvPr userDrawn="1"/>
          </p:nvSpPr>
          <p:spPr bwMode="auto">
            <a:xfrm>
              <a:off x="8154988" y="790575"/>
              <a:ext cx="57150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9" name="Oval 57"/>
            <p:cNvSpPr>
              <a:spLocks noChangeArrowheads="1"/>
            </p:cNvSpPr>
            <p:nvPr userDrawn="1"/>
          </p:nvSpPr>
          <p:spPr bwMode="auto">
            <a:xfrm>
              <a:off x="8083550" y="790575"/>
              <a:ext cx="57150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0" name="Oval 58"/>
            <p:cNvSpPr>
              <a:spLocks noChangeArrowheads="1"/>
            </p:cNvSpPr>
            <p:nvPr userDrawn="1"/>
          </p:nvSpPr>
          <p:spPr bwMode="auto">
            <a:xfrm>
              <a:off x="8264525" y="854075"/>
              <a:ext cx="57150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1" name="Oval 59"/>
            <p:cNvSpPr>
              <a:spLocks noChangeArrowheads="1"/>
            </p:cNvSpPr>
            <p:nvPr userDrawn="1"/>
          </p:nvSpPr>
          <p:spPr bwMode="auto">
            <a:xfrm>
              <a:off x="8193088" y="854075"/>
              <a:ext cx="55562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2" name="Oval 60"/>
            <p:cNvSpPr>
              <a:spLocks noChangeArrowheads="1"/>
            </p:cNvSpPr>
            <p:nvPr userDrawn="1"/>
          </p:nvSpPr>
          <p:spPr bwMode="auto">
            <a:xfrm>
              <a:off x="8121650" y="854075"/>
              <a:ext cx="55563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3" name="Oval 61"/>
            <p:cNvSpPr>
              <a:spLocks noChangeArrowheads="1"/>
            </p:cNvSpPr>
            <p:nvPr userDrawn="1"/>
          </p:nvSpPr>
          <p:spPr bwMode="auto">
            <a:xfrm>
              <a:off x="8048625" y="854075"/>
              <a:ext cx="57150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4" name="Oval 62"/>
            <p:cNvSpPr>
              <a:spLocks noChangeArrowheads="1"/>
            </p:cNvSpPr>
            <p:nvPr userDrawn="1"/>
          </p:nvSpPr>
          <p:spPr bwMode="auto">
            <a:xfrm>
              <a:off x="8596313" y="790575"/>
              <a:ext cx="58737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5" name="Oval 63"/>
            <p:cNvSpPr>
              <a:spLocks noChangeArrowheads="1"/>
            </p:cNvSpPr>
            <p:nvPr userDrawn="1"/>
          </p:nvSpPr>
          <p:spPr bwMode="auto">
            <a:xfrm>
              <a:off x="8524875" y="790575"/>
              <a:ext cx="58738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6" name="Oval 64"/>
            <p:cNvSpPr>
              <a:spLocks noChangeArrowheads="1"/>
            </p:cNvSpPr>
            <p:nvPr userDrawn="1"/>
          </p:nvSpPr>
          <p:spPr bwMode="auto">
            <a:xfrm>
              <a:off x="8451850" y="790575"/>
              <a:ext cx="60325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7" name="Oval 65"/>
            <p:cNvSpPr>
              <a:spLocks noChangeArrowheads="1"/>
            </p:cNvSpPr>
            <p:nvPr userDrawn="1"/>
          </p:nvSpPr>
          <p:spPr bwMode="auto">
            <a:xfrm>
              <a:off x="8380413" y="790575"/>
              <a:ext cx="55562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8" name="Oval 66"/>
            <p:cNvSpPr>
              <a:spLocks noChangeArrowheads="1"/>
            </p:cNvSpPr>
            <p:nvPr userDrawn="1"/>
          </p:nvSpPr>
          <p:spPr bwMode="auto">
            <a:xfrm>
              <a:off x="8564563" y="854075"/>
              <a:ext cx="55562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9" name="Oval 67"/>
            <p:cNvSpPr>
              <a:spLocks noChangeArrowheads="1"/>
            </p:cNvSpPr>
            <p:nvPr userDrawn="1"/>
          </p:nvSpPr>
          <p:spPr bwMode="auto">
            <a:xfrm>
              <a:off x="8493125" y="854075"/>
              <a:ext cx="55563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0" name="Oval 68"/>
            <p:cNvSpPr>
              <a:spLocks noChangeArrowheads="1"/>
            </p:cNvSpPr>
            <p:nvPr userDrawn="1"/>
          </p:nvSpPr>
          <p:spPr bwMode="auto">
            <a:xfrm>
              <a:off x="8416925" y="854075"/>
              <a:ext cx="60325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1" name="Oval 69"/>
            <p:cNvSpPr>
              <a:spLocks noChangeArrowheads="1"/>
            </p:cNvSpPr>
            <p:nvPr userDrawn="1"/>
          </p:nvSpPr>
          <p:spPr bwMode="auto">
            <a:xfrm>
              <a:off x="8347075" y="854075"/>
              <a:ext cx="58738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2" name="Freeform 70"/>
            <p:cNvSpPr>
              <a:spLocks/>
            </p:cNvSpPr>
            <p:nvPr userDrawn="1"/>
          </p:nvSpPr>
          <p:spPr bwMode="auto">
            <a:xfrm>
              <a:off x="8324850" y="803275"/>
              <a:ext cx="6350" cy="25400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" y="1"/>
                </a:cxn>
                <a:cxn ang="0">
                  <a:pos x="2" y="6"/>
                </a:cxn>
                <a:cxn ang="0">
                  <a:pos x="1" y="8"/>
                </a:cxn>
              </a:cxnLst>
              <a:rect l="0" t="0" r="r" b="b"/>
              <a:pathLst>
                <a:path w="2" h="8">
                  <a:moveTo>
                    <a:pt x="1" y="8"/>
                  </a:moveTo>
                  <a:cubicBezTo>
                    <a:pt x="0" y="6"/>
                    <a:pt x="0" y="1"/>
                    <a:pt x="1" y="1"/>
                  </a:cubicBezTo>
                  <a:cubicBezTo>
                    <a:pt x="2" y="0"/>
                    <a:pt x="2" y="4"/>
                    <a:pt x="2" y="6"/>
                  </a:cubicBezTo>
                  <a:cubicBezTo>
                    <a:pt x="1" y="7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3" name="Freeform 71"/>
            <p:cNvSpPr>
              <a:spLocks/>
            </p:cNvSpPr>
            <p:nvPr userDrawn="1"/>
          </p:nvSpPr>
          <p:spPr bwMode="auto">
            <a:xfrm>
              <a:off x="8331200" y="8191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2"/>
                    <a:pt x="2" y="0"/>
                    <a:pt x="4" y="0"/>
                  </a:cubicBezTo>
                  <a:cubicBezTo>
                    <a:pt x="5" y="0"/>
                    <a:pt x="3" y="2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4" name="Freeform 72"/>
            <p:cNvSpPr>
              <a:spLocks/>
            </p:cNvSpPr>
            <p:nvPr userDrawn="1"/>
          </p:nvSpPr>
          <p:spPr bwMode="auto">
            <a:xfrm>
              <a:off x="8312150" y="8159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0" y="1"/>
                </a:cxn>
                <a:cxn ang="0">
                  <a:pos x="3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2" y="4"/>
                    <a:pt x="0" y="2"/>
                    <a:pt x="0" y="1"/>
                  </a:cubicBezTo>
                  <a:cubicBezTo>
                    <a:pt x="0" y="0"/>
                    <a:pt x="2" y="1"/>
                    <a:pt x="3" y="3"/>
                  </a:cubicBezTo>
                  <a:cubicBezTo>
                    <a:pt x="4" y="4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5" name="Freeform 73"/>
            <p:cNvSpPr>
              <a:spLocks/>
            </p:cNvSpPr>
            <p:nvPr userDrawn="1"/>
          </p:nvSpPr>
          <p:spPr bwMode="auto">
            <a:xfrm>
              <a:off x="8251825" y="809625"/>
              <a:ext cx="6350" cy="2222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1" y="0"/>
                </a:cxn>
              </a:cxnLst>
              <a:rect l="0" t="0" r="r" b="b"/>
              <a:pathLst>
                <a:path w="2" h="7">
                  <a:moveTo>
                    <a:pt x="1" y="0"/>
                  </a:moveTo>
                  <a:cubicBezTo>
                    <a:pt x="2" y="2"/>
                    <a:pt x="2" y="6"/>
                    <a:pt x="1" y="7"/>
                  </a:cubicBezTo>
                  <a:cubicBezTo>
                    <a:pt x="0" y="7"/>
                    <a:pt x="0" y="4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6" name="Freeform 74"/>
            <p:cNvSpPr>
              <a:spLocks/>
            </p:cNvSpPr>
            <p:nvPr userDrawn="1"/>
          </p:nvSpPr>
          <p:spPr bwMode="auto">
            <a:xfrm>
              <a:off x="8235950" y="8064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2" y="4"/>
                    <a:pt x="1" y="4"/>
                  </a:cubicBezTo>
                  <a:cubicBezTo>
                    <a:pt x="0" y="3"/>
                    <a:pt x="2" y="1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7" name="Freeform 75"/>
            <p:cNvSpPr>
              <a:spLocks/>
            </p:cNvSpPr>
            <p:nvPr userDrawn="1"/>
          </p:nvSpPr>
          <p:spPr bwMode="auto">
            <a:xfrm>
              <a:off x="8258175" y="8064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4" y="2"/>
                    <a:pt x="4" y="4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8" name="Freeform 76"/>
            <p:cNvSpPr>
              <a:spLocks/>
            </p:cNvSpPr>
            <p:nvPr userDrawn="1"/>
          </p:nvSpPr>
          <p:spPr bwMode="auto">
            <a:xfrm>
              <a:off x="8180388" y="803275"/>
              <a:ext cx="6350" cy="25400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" y="1"/>
                </a:cxn>
                <a:cxn ang="0">
                  <a:pos x="1" y="6"/>
                </a:cxn>
                <a:cxn ang="0">
                  <a:pos x="1" y="8"/>
                </a:cxn>
              </a:cxnLst>
              <a:rect l="0" t="0" r="r" b="b"/>
              <a:pathLst>
                <a:path w="2" h="8">
                  <a:moveTo>
                    <a:pt x="1" y="8"/>
                  </a:moveTo>
                  <a:cubicBezTo>
                    <a:pt x="0" y="6"/>
                    <a:pt x="0" y="1"/>
                    <a:pt x="1" y="1"/>
                  </a:cubicBezTo>
                  <a:cubicBezTo>
                    <a:pt x="2" y="0"/>
                    <a:pt x="2" y="4"/>
                    <a:pt x="1" y="6"/>
                  </a:cubicBezTo>
                  <a:cubicBezTo>
                    <a:pt x="1" y="7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9" name="Freeform 77"/>
            <p:cNvSpPr>
              <a:spLocks/>
            </p:cNvSpPr>
            <p:nvPr userDrawn="1"/>
          </p:nvSpPr>
          <p:spPr bwMode="auto">
            <a:xfrm>
              <a:off x="8186738" y="8191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3" y="2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0" name="Freeform 78"/>
            <p:cNvSpPr>
              <a:spLocks/>
            </p:cNvSpPr>
            <p:nvPr userDrawn="1"/>
          </p:nvSpPr>
          <p:spPr bwMode="auto">
            <a:xfrm>
              <a:off x="8164513" y="815975"/>
              <a:ext cx="15875" cy="1587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1" y="1"/>
                </a:cxn>
                <a:cxn ang="0">
                  <a:pos x="4" y="3"/>
                </a:cxn>
                <a:cxn ang="0">
                  <a:pos x="5" y="5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3" y="4"/>
                    <a:pt x="0" y="2"/>
                    <a:pt x="1" y="1"/>
                  </a:cubicBezTo>
                  <a:cubicBezTo>
                    <a:pt x="1" y="0"/>
                    <a:pt x="3" y="1"/>
                    <a:pt x="4" y="3"/>
                  </a:cubicBezTo>
                  <a:cubicBezTo>
                    <a:pt x="4" y="4"/>
                    <a:pt x="5" y="5"/>
                    <a:pt x="5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1" name="Freeform 79"/>
            <p:cNvSpPr>
              <a:spLocks/>
            </p:cNvSpPr>
            <p:nvPr userDrawn="1"/>
          </p:nvSpPr>
          <p:spPr bwMode="auto">
            <a:xfrm>
              <a:off x="8108950" y="809625"/>
              <a:ext cx="6350" cy="2222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1" y="0"/>
                </a:cxn>
              </a:cxnLst>
              <a:rect l="0" t="0" r="r" b="b"/>
              <a:pathLst>
                <a:path w="2" h="7">
                  <a:moveTo>
                    <a:pt x="1" y="0"/>
                  </a:moveTo>
                  <a:cubicBezTo>
                    <a:pt x="1" y="2"/>
                    <a:pt x="2" y="6"/>
                    <a:pt x="1" y="7"/>
                  </a:cubicBezTo>
                  <a:cubicBezTo>
                    <a:pt x="0" y="7"/>
                    <a:pt x="0" y="4"/>
                    <a:pt x="0" y="2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2" name="Freeform 80"/>
            <p:cNvSpPr>
              <a:spLocks/>
            </p:cNvSpPr>
            <p:nvPr userDrawn="1"/>
          </p:nvSpPr>
          <p:spPr bwMode="auto">
            <a:xfrm>
              <a:off x="8093075" y="8064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2" y="4"/>
                    <a:pt x="1" y="4"/>
                  </a:cubicBezTo>
                  <a:cubicBezTo>
                    <a:pt x="0" y="3"/>
                    <a:pt x="2" y="1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3" name="Freeform 81"/>
            <p:cNvSpPr>
              <a:spLocks/>
            </p:cNvSpPr>
            <p:nvPr userDrawn="1"/>
          </p:nvSpPr>
          <p:spPr bwMode="auto">
            <a:xfrm>
              <a:off x="8115300" y="8064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4" y="2"/>
                    <a:pt x="4" y="4"/>
                  </a:cubicBezTo>
                  <a:cubicBezTo>
                    <a:pt x="3" y="5"/>
                    <a:pt x="1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4" name="Freeform 82"/>
            <p:cNvSpPr>
              <a:spLocks/>
            </p:cNvSpPr>
            <p:nvPr userDrawn="1"/>
          </p:nvSpPr>
          <p:spPr bwMode="auto">
            <a:xfrm>
              <a:off x="8289925" y="869950"/>
              <a:ext cx="6350" cy="2222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1" y="0"/>
                </a:cxn>
                <a:cxn ang="0">
                  <a:pos x="2" y="5"/>
                </a:cxn>
                <a:cxn ang="0">
                  <a:pos x="1" y="7"/>
                </a:cxn>
              </a:cxnLst>
              <a:rect l="0" t="0" r="r" b="b"/>
              <a:pathLst>
                <a:path w="2" h="7">
                  <a:moveTo>
                    <a:pt x="1" y="7"/>
                  </a:moveTo>
                  <a:cubicBezTo>
                    <a:pt x="0" y="5"/>
                    <a:pt x="0" y="1"/>
                    <a:pt x="1" y="0"/>
                  </a:cubicBezTo>
                  <a:cubicBezTo>
                    <a:pt x="2" y="0"/>
                    <a:pt x="2" y="3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5" name="Freeform 83"/>
            <p:cNvSpPr>
              <a:spLocks/>
            </p:cNvSpPr>
            <p:nvPr userDrawn="1"/>
          </p:nvSpPr>
          <p:spPr bwMode="auto">
            <a:xfrm>
              <a:off x="8296275" y="8826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3"/>
                    <a:pt x="3" y="0"/>
                    <a:pt x="4" y="0"/>
                  </a:cubicBezTo>
                  <a:cubicBezTo>
                    <a:pt x="5" y="1"/>
                    <a:pt x="3" y="3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6" name="Freeform 84"/>
            <p:cNvSpPr>
              <a:spLocks/>
            </p:cNvSpPr>
            <p:nvPr userDrawn="1"/>
          </p:nvSpPr>
          <p:spPr bwMode="auto">
            <a:xfrm>
              <a:off x="8277225" y="8794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0" y="1"/>
                </a:cxn>
                <a:cxn ang="0">
                  <a:pos x="3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2" y="4"/>
                    <a:pt x="0" y="3"/>
                    <a:pt x="0" y="1"/>
                  </a:cubicBezTo>
                  <a:cubicBezTo>
                    <a:pt x="0" y="0"/>
                    <a:pt x="2" y="2"/>
                    <a:pt x="3" y="3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7" name="Freeform 85"/>
            <p:cNvSpPr>
              <a:spLocks/>
            </p:cNvSpPr>
            <p:nvPr userDrawn="1"/>
          </p:nvSpPr>
          <p:spPr bwMode="auto">
            <a:xfrm>
              <a:off x="8216900" y="873125"/>
              <a:ext cx="6350" cy="2381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1" y="0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2" y="2"/>
                    <a:pt x="2" y="7"/>
                    <a:pt x="1" y="7"/>
                  </a:cubicBezTo>
                  <a:cubicBezTo>
                    <a:pt x="0" y="8"/>
                    <a:pt x="0" y="4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8" name="Freeform 86"/>
            <p:cNvSpPr>
              <a:spLocks/>
            </p:cNvSpPr>
            <p:nvPr userDrawn="1"/>
          </p:nvSpPr>
          <p:spPr bwMode="auto">
            <a:xfrm>
              <a:off x="8202613" y="869950"/>
              <a:ext cx="14287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2"/>
                    <a:pt x="2" y="4"/>
                    <a:pt x="1" y="4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9" name="Freeform 87"/>
            <p:cNvSpPr>
              <a:spLocks/>
            </p:cNvSpPr>
            <p:nvPr userDrawn="1"/>
          </p:nvSpPr>
          <p:spPr bwMode="auto">
            <a:xfrm>
              <a:off x="8223250" y="8699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4" y="3"/>
                    <a:pt x="4" y="4"/>
                  </a:cubicBezTo>
                  <a:cubicBezTo>
                    <a:pt x="4" y="5"/>
                    <a:pt x="2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0" name="Freeform 88"/>
            <p:cNvSpPr>
              <a:spLocks/>
            </p:cNvSpPr>
            <p:nvPr userDrawn="1"/>
          </p:nvSpPr>
          <p:spPr bwMode="auto">
            <a:xfrm>
              <a:off x="8147050" y="869950"/>
              <a:ext cx="4763" cy="2222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1" y="0"/>
                </a:cxn>
                <a:cxn ang="0">
                  <a:pos x="2" y="5"/>
                </a:cxn>
                <a:cxn ang="0">
                  <a:pos x="1" y="7"/>
                </a:cxn>
              </a:cxnLst>
              <a:rect l="0" t="0" r="r" b="b"/>
              <a:pathLst>
                <a:path w="2" h="7">
                  <a:moveTo>
                    <a:pt x="1" y="7"/>
                  </a:moveTo>
                  <a:cubicBezTo>
                    <a:pt x="0" y="5"/>
                    <a:pt x="0" y="1"/>
                    <a:pt x="1" y="0"/>
                  </a:cubicBezTo>
                  <a:cubicBezTo>
                    <a:pt x="2" y="0"/>
                    <a:pt x="2" y="3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1" name="Freeform 89"/>
            <p:cNvSpPr>
              <a:spLocks/>
            </p:cNvSpPr>
            <p:nvPr userDrawn="1"/>
          </p:nvSpPr>
          <p:spPr bwMode="auto">
            <a:xfrm>
              <a:off x="8151813" y="8826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3"/>
                    <a:pt x="2" y="0"/>
                    <a:pt x="4" y="0"/>
                  </a:cubicBezTo>
                  <a:cubicBezTo>
                    <a:pt x="5" y="1"/>
                    <a:pt x="3" y="3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2" name="Freeform 90"/>
            <p:cNvSpPr>
              <a:spLocks/>
            </p:cNvSpPr>
            <p:nvPr userDrawn="1"/>
          </p:nvSpPr>
          <p:spPr bwMode="auto">
            <a:xfrm>
              <a:off x="8134350" y="8794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0" y="1"/>
                </a:cxn>
                <a:cxn ang="0">
                  <a:pos x="3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2" y="4"/>
                    <a:pt x="0" y="3"/>
                    <a:pt x="0" y="1"/>
                  </a:cubicBezTo>
                  <a:cubicBezTo>
                    <a:pt x="0" y="0"/>
                    <a:pt x="2" y="2"/>
                    <a:pt x="3" y="3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3" name="Freeform 91"/>
            <p:cNvSpPr>
              <a:spLocks/>
            </p:cNvSpPr>
            <p:nvPr userDrawn="1"/>
          </p:nvSpPr>
          <p:spPr bwMode="auto">
            <a:xfrm>
              <a:off x="8074025" y="873125"/>
              <a:ext cx="6350" cy="2381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1" y="0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2" y="2"/>
                    <a:pt x="2" y="7"/>
                    <a:pt x="1" y="7"/>
                  </a:cubicBezTo>
                  <a:cubicBezTo>
                    <a:pt x="0" y="8"/>
                    <a:pt x="0" y="4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4" name="Freeform 92"/>
            <p:cNvSpPr>
              <a:spLocks/>
            </p:cNvSpPr>
            <p:nvPr userDrawn="1"/>
          </p:nvSpPr>
          <p:spPr bwMode="auto">
            <a:xfrm>
              <a:off x="8058150" y="8699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2"/>
                    <a:pt x="2" y="4"/>
                    <a:pt x="1" y="4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5" name="Freeform 93"/>
            <p:cNvSpPr>
              <a:spLocks/>
            </p:cNvSpPr>
            <p:nvPr userDrawn="1"/>
          </p:nvSpPr>
          <p:spPr bwMode="auto">
            <a:xfrm>
              <a:off x="8080375" y="8699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4" y="3"/>
                    <a:pt x="4" y="4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6" name="Freeform 94"/>
            <p:cNvSpPr>
              <a:spLocks/>
            </p:cNvSpPr>
            <p:nvPr userDrawn="1"/>
          </p:nvSpPr>
          <p:spPr bwMode="auto">
            <a:xfrm>
              <a:off x="8620125" y="803275"/>
              <a:ext cx="9525" cy="25400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" y="1"/>
                </a:cxn>
                <a:cxn ang="0">
                  <a:pos x="2" y="6"/>
                </a:cxn>
                <a:cxn ang="0">
                  <a:pos x="1" y="8"/>
                </a:cxn>
              </a:cxnLst>
              <a:rect l="0" t="0" r="r" b="b"/>
              <a:pathLst>
                <a:path w="3" h="8">
                  <a:moveTo>
                    <a:pt x="1" y="8"/>
                  </a:moveTo>
                  <a:cubicBezTo>
                    <a:pt x="1" y="6"/>
                    <a:pt x="0" y="1"/>
                    <a:pt x="1" y="1"/>
                  </a:cubicBezTo>
                  <a:cubicBezTo>
                    <a:pt x="3" y="0"/>
                    <a:pt x="3" y="4"/>
                    <a:pt x="2" y="6"/>
                  </a:cubicBezTo>
                  <a:cubicBezTo>
                    <a:pt x="2" y="7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7" name="Freeform 95"/>
            <p:cNvSpPr>
              <a:spLocks/>
            </p:cNvSpPr>
            <p:nvPr userDrawn="1"/>
          </p:nvSpPr>
          <p:spPr bwMode="auto">
            <a:xfrm>
              <a:off x="8626475" y="8191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2"/>
                    <a:pt x="3" y="0"/>
                    <a:pt x="4" y="0"/>
                  </a:cubicBezTo>
                  <a:cubicBezTo>
                    <a:pt x="5" y="0"/>
                    <a:pt x="4" y="2"/>
                    <a:pt x="2" y="3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8" name="Freeform 96"/>
            <p:cNvSpPr>
              <a:spLocks/>
            </p:cNvSpPr>
            <p:nvPr userDrawn="1"/>
          </p:nvSpPr>
          <p:spPr bwMode="auto">
            <a:xfrm>
              <a:off x="8609013" y="815975"/>
              <a:ext cx="11112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1" y="1"/>
                </a:cxn>
                <a:cxn ang="0">
                  <a:pos x="4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3" y="4"/>
                    <a:pt x="0" y="2"/>
                    <a:pt x="1" y="1"/>
                  </a:cubicBezTo>
                  <a:cubicBezTo>
                    <a:pt x="1" y="0"/>
                    <a:pt x="3" y="1"/>
                    <a:pt x="4" y="3"/>
                  </a:cubicBezTo>
                  <a:cubicBezTo>
                    <a:pt x="4" y="4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9" name="Freeform 97"/>
            <p:cNvSpPr>
              <a:spLocks/>
            </p:cNvSpPr>
            <p:nvPr userDrawn="1"/>
          </p:nvSpPr>
          <p:spPr bwMode="auto">
            <a:xfrm>
              <a:off x="8548688" y="809625"/>
              <a:ext cx="9525" cy="222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7"/>
                </a:cxn>
                <a:cxn ang="0">
                  <a:pos x="1" y="2"/>
                </a:cxn>
                <a:cxn ang="0">
                  <a:pos x="2" y="0"/>
                </a:cxn>
              </a:cxnLst>
              <a:rect l="0" t="0" r="r" b="b"/>
              <a:pathLst>
                <a:path w="3" h="7">
                  <a:moveTo>
                    <a:pt x="2" y="0"/>
                  </a:moveTo>
                  <a:cubicBezTo>
                    <a:pt x="2" y="2"/>
                    <a:pt x="3" y="6"/>
                    <a:pt x="2" y="7"/>
                  </a:cubicBezTo>
                  <a:cubicBezTo>
                    <a:pt x="1" y="7"/>
                    <a:pt x="0" y="4"/>
                    <a:pt x="1" y="2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0" name="Freeform 98"/>
            <p:cNvSpPr>
              <a:spLocks/>
            </p:cNvSpPr>
            <p:nvPr userDrawn="1"/>
          </p:nvSpPr>
          <p:spPr bwMode="auto">
            <a:xfrm>
              <a:off x="8537575" y="806450"/>
              <a:ext cx="14288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2" y="4"/>
                    <a:pt x="1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1" name="Freeform 99"/>
            <p:cNvSpPr>
              <a:spLocks/>
            </p:cNvSpPr>
            <p:nvPr userDrawn="1"/>
          </p:nvSpPr>
          <p:spPr bwMode="auto">
            <a:xfrm>
              <a:off x="8558213" y="8064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1" y="1"/>
                    <a:pt x="4" y="2"/>
                    <a:pt x="4" y="4"/>
                  </a:cubicBezTo>
                  <a:cubicBezTo>
                    <a:pt x="3" y="5"/>
                    <a:pt x="1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2" name="Freeform 100"/>
            <p:cNvSpPr>
              <a:spLocks/>
            </p:cNvSpPr>
            <p:nvPr userDrawn="1"/>
          </p:nvSpPr>
          <p:spPr bwMode="auto">
            <a:xfrm>
              <a:off x="8477250" y="803275"/>
              <a:ext cx="9525" cy="25400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" y="1"/>
                </a:cxn>
                <a:cxn ang="0">
                  <a:pos x="2" y="6"/>
                </a:cxn>
                <a:cxn ang="0">
                  <a:pos x="1" y="8"/>
                </a:cxn>
              </a:cxnLst>
              <a:rect l="0" t="0" r="r" b="b"/>
              <a:pathLst>
                <a:path w="3" h="8">
                  <a:moveTo>
                    <a:pt x="1" y="8"/>
                  </a:moveTo>
                  <a:cubicBezTo>
                    <a:pt x="1" y="6"/>
                    <a:pt x="0" y="1"/>
                    <a:pt x="1" y="1"/>
                  </a:cubicBezTo>
                  <a:cubicBezTo>
                    <a:pt x="2" y="0"/>
                    <a:pt x="3" y="4"/>
                    <a:pt x="2" y="6"/>
                  </a:cubicBezTo>
                  <a:cubicBezTo>
                    <a:pt x="2" y="7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3" name="Freeform 101"/>
            <p:cNvSpPr>
              <a:spLocks/>
            </p:cNvSpPr>
            <p:nvPr userDrawn="1"/>
          </p:nvSpPr>
          <p:spPr bwMode="auto">
            <a:xfrm>
              <a:off x="8483600" y="8191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2"/>
                    <a:pt x="3" y="0"/>
                    <a:pt x="4" y="0"/>
                  </a:cubicBezTo>
                  <a:cubicBezTo>
                    <a:pt x="5" y="0"/>
                    <a:pt x="4" y="2"/>
                    <a:pt x="2" y="3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4" name="Freeform 102"/>
            <p:cNvSpPr>
              <a:spLocks/>
            </p:cNvSpPr>
            <p:nvPr userDrawn="1"/>
          </p:nvSpPr>
          <p:spPr bwMode="auto">
            <a:xfrm>
              <a:off x="8464550" y="8159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0" y="1"/>
                </a:cxn>
                <a:cxn ang="0">
                  <a:pos x="3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3" y="4"/>
                    <a:pt x="0" y="2"/>
                    <a:pt x="0" y="1"/>
                  </a:cubicBezTo>
                  <a:cubicBezTo>
                    <a:pt x="1" y="0"/>
                    <a:pt x="3" y="1"/>
                    <a:pt x="3" y="3"/>
                  </a:cubicBezTo>
                  <a:cubicBezTo>
                    <a:pt x="4" y="4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5" name="Freeform 103"/>
            <p:cNvSpPr>
              <a:spLocks/>
            </p:cNvSpPr>
            <p:nvPr userDrawn="1"/>
          </p:nvSpPr>
          <p:spPr bwMode="auto">
            <a:xfrm>
              <a:off x="8405813" y="809625"/>
              <a:ext cx="7937" cy="2222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7"/>
                </a:cxn>
                <a:cxn ang="0">
                  <a:pos x="1" y="2"/>
                </a:cxn>
                <a:cxn ang="0">
                  <a:pos x="1" y="0"/>
                </a:cxn>
              </a:cxnLst>
              <a:rect l="0" t="0" r="r" b="b"/>
              <a:pathLst>
                <a:path w="3" h="7">
                  <a:moveTo>
                    <a:pt x="1" y="0"/>
                  </a:moveTo>
                  <a:cubicBezTo>
                    <a:pt x="2" y="2"/>
                    <a:pt x="3" y="6"/>
                    <a:pt x="2" y="7"/>
                  </a:cubicBezTo>
                  <a:cubicBezTo>
                    <a:pt x="0" y="7"/>
                    <a:pt x="0" y="4"/>
                    <a:pt x="1" y="2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6" name="Freeform 104"/>
            <p:cNvSpPr>
              <a:spLocks/>
            </p:cNvSpPr>
            <p:nvPr userDrawn="1"/>
          </p:nvSpPr>
          <p:spPr bwMode="auto">
            <a:xfrm>
              <a:off x="8389938" y="8064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2" y="4"/>
                </a:cxn>
                <a:cxn ang="0">
                  <a:pos x="4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5" y="1"/>
                    <a:pt x="3" y="4"/>
                    <a:pt x="2" y="4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7" name="Freeform 105"/>
            <p:cNvSpPr>
              <a:spLocks/>
            </p:cNvSpPr>
            <p:nvPr userDrawn="1"/>
          </p:nvSpPr>
          <p:spPr bwMode="auto">
            <a:xfrm>
              <a:off x="8413750" y="8064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4"/>
                </a:cxn>
                <a:cxn ang="0">
                  <a:pos x="0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1" y="1"/>
                    <a:pt x="4" y="2"/>
                    <a:pt x="3" y="4"/>
                  </a:cubicBezTo>
                  <a:cubicBezTo>
                    <a:pt x="3" y="5"/>
                    <a:pt x="1" y="3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8" name="Freeform 106"/>
            <p:cNvSpPr>
              <a:spLocks/>
            </p:cNvSpPr>
            <p:nvPr userDrawn="1"/>
          </p:nvSpPr>
          <p:spPr bwMode="auto">
            <a:xfrm>
              <a:off x="8586788" y="869950"/>
              <a:ext cx="9525" cy="22225"/>
            </a:xfrm>
            <a:custGeom>
              <a:avLst/>
              <a:gdLst/>
              <a:ahLst/>
              <a:cxnLst>
                <a:cxn ang="0">
                  <a:pos x="2" y="7"/>
                </a:cxn>
                <a:cxn ang="0">
                  <a:pos x="2" y="0"/>
                </a:cxn>
                <a:cxn ang="0">
                  <a:pos x="2" y="5"/>
                </a:cxn>
                <a:cxn ang="0">
                  <a:pos x="2" y="7"/>
                </a:cxn>
              </a:cxnLst>
              <a:rect l="0" t="0" r="r" b="b"/>
              <a:pathLst>
                <a:path w="3" h="7">
                  <a:moveTo>
                    <a:pt x="2" y="7"/>
                  </a:moveTo>
                  <a:cubicBezTo>
                    <a:pt x="1" y="5"/>
                    <a:pt x="0" y="1"/>
                    <a:pt x="2" y="0"/>
                  </a:cubicBezTo>
                  <a:cubicBezTo>
                    <a:pt x="3" y="0"/>
                    <a:pt x="3" y="3"/>
                    <a:pt x="2" y="5"/>
                  </a:cubicBezTo>
                  <a:cubicBezTo>
                    <a:pt x="2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9" name="Freeform 107"/>
            <p:cNvSpPr>
              <a:spLocks/>
            </p:cNvSpPr>
            <p:nvPr userDrawn="1"/>
          </p:nvSpPr>
          <p:spPr bwMode="auto">
            <a:xfrm>
              <a:off x="8596313" y="8826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0" y="3"/>
                    <a:pt x="2" y="0"/>
                    <a:pt x="3" y="0"/>
                  </a:cubicBezTo>
                  <a:cubicBezTo>
                    <a:pt x="5" y="1"/>
                    <a:pt x="3" y="3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0" name="Freeform 108"/>
            <p:cNvSpPr>
              <a:spLocks/>
            </p:cNvSpPr>
            <p:nvPr userDrawn="1"/>
          </p:nvSpPr>
          <p:spPr bwMode="auto">
            <a:xfrm>
              <a:off x="8574088" y="879475"/>
              <a:ext cx="15875" cy="1587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1" y="1"/>
                </a:cxn>
                <a:cxn ang="0">
                  <a:pos x="4" y="3"/>
                </a:cxn>
                <a:cxn ang="0">
                  <a:pos x="5" y="5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3" y="4"/>
                    <a:pt x="0" y="3"/>
                    <a:pt x="1" y="1"/>
                  </a:cubicBezTo>
                  <a:cubicBezTo>
                    <a:pt x="1" y="0"/>
                    <a:pt x="3" y="2"/>
                    <a:pt x="4" y="3"/>
                  </a:cubicBezTo>
                  <a:cubicBezTo>
                    <a:pt x="4" y="5"/>
                    <a:pt x="5" y="5"/>
                    <a:pt x="5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1" name="Freeform 109"/>
            <p:cNvSpPr>
              <a:spLocks/>
            </p:cNvSpPr>
            <p:nvPr userDrawn="1"/>
          </p:nvSpPr>
          <p:spPr bwMode="auto">
            <a:xfrm>
              <a:off x="8515350" y="873125"/>
              <a:ext cx="9525" cy="2381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7"/>
                </a:cxn>
                <a:cxn ang="0">
                  <a:pos x="1" y="2"/>
                </a:cxn>
                <a:cxn ang="0">
                  <a:pos x="2" y="0"/>
                </a:cxn>
              </a:cxnLst>
              <a:rect l="0" t="0" r="r" b="b"/>
              <a:pathLst>
                <a:path w="3" h="8">
                  <a:moveTo>
                    <a:pt x="2" y="0"/>
                  </a:moveTo>
                  <a:cubicBezTo>
                    <a:pt x="2" y="2"/>
                    <a:pt x="3" y="7"/>
                    <a:pt x="2" y="7"/>
                  </a:cubicBezTo>
                  <a:cubicBezTo>
                    <a:pt x="1" y="8"/>
                    <a:pt x="0" y="4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2" name="Freeform 110"/>
            <p:cNvSpPr>
              <a:spLocks/>
            </p:cNvSpPr>
            <p:nvPr userDrawn="1"/>
          </p:nvSpPr>
          <p:spPr bwMode="auto">
            <a:xfrm>
              <a:off x="8502650" y="8699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2"/>
                    <a:pt x="2" y="4"/>
                    <a:pt x="1" y="4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3" name="Freeform 111"/>
            <p:cNvSpPr>
              <a:spLocks/>
            </p:cNvSpPr>
            <p:nvPr userDrawn="1"/>
          </p:nvSpPr>
          <p:spPr bwMode="auto">
            <a:xfrm>
              <a:off x="8524875" y="8699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1" y="1"/>
                    <a:pt x="4" y="3"/>
                    <a:pt x="4" y="4"/>
                  </a:cubicBezTo>
                  <a:cubicBezTo>
                    <a:pt x="3" y="5"/>
                    <a:pt x="1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4" name="Freeform 112"/>
            <p:cNvSpPr>
              <a:spLocks/>
            </p:cNvSpPr>
            <p:nvPr userDrawn="1"/>
          </p:nvSpPr>
          <p:spPr bwMode="auto">
            <a:xfrm>
              <a:off x="8442325" y="869950"/>
              <a:ext cx="9525" cy="2222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1" y="0"/>
                </a:cxn>
                <a:cxn ang="0">
                  <a:pos x="2" y="5"/>
                </a:cxn>
                <a:cxn ang="0">
                  <a:pos x="1" y="7"/>
                </a:cxn>
              </a:cxnLst>
              <a:rect l="0" t="0" r="r" b="b"/>
              <a:pathLst>
                <a:path w="3" h="7">
                  <a:moveTo>
                    <a:pt x="1" y="7"/>
                  </a:moveTo>
                  <a:cubicBezTo>
                    <a:pt x="1" y="5"/>
                    <a:pt x="0" y="1"/>
                    <a:pt x="1" y="0"/>
                  </a:cubicBezTo>
                  <a:cubicBezTo>
                    <a:pt x="3" y="0"/>
                    <a:pt x="3" y="3"/>
                    <a:pt x="2" y="5"/>
                  </a:cubicBezTo>
                  <a:cubicBezTo>
                    <a:pt x="2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5" name="Freeform 113"/>
            <p:cNvSpPr>
              <a:spLocks/>
            </p:cNvSpPr>
            <p:nvPr userDrawn="1"/>
          </p:nvSpPr>
          <p:spPr bwMode="auto">
            <a:xfrm>
              <a:off x="8448675" y="8826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3"/>
                    <a:pt x="3" y="0"/>
                    <a:pt x="4" y="0"/>
                  </a:cubicBezTo>
                  <a:cubicBezTo>
                    <a:pt x="5" y="1"/>
                    <a:pt x="4" y="3"/>
                    <a:pt x="2" y="3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6" name="Freeform 114"/>
            <p:cNvSpPr>
              <a:spLocks/>
            </p:cNvSpPr>
            <p:nvPr userDrawn="1"/>
          </p:nvSpPr>
          <p:spPr bwMode="auto">
            <a:xfrm>
              <a:off x="8429625" y="8794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1" y="1"/>
                </a:cxn>
                <a:cxn ang="0">
                  <a:pos x="4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3" y="4"/>
                    <a:pt x="0" y="3"/>
                    <a:pt x="1" y="1"/>
                  </a:cubicBezTo>
                  <a:cubicBezTo>
                    <a:pt x="1" y="0"/>
                    <a:pt x="3" y="2"/>
                    <a:pt x="4" y="3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7" name="Freeform 115"/>
            <p:cNvSpPr>
              <a:spLocks/>
            </p:cNvSpPr>
            <p:nvPr userDrawn="1"/>
          </p:nvSpPr>
          <p:spPr bwMode="auto">
            <a:xfrm>
              <a:off x="8370888" y="873125"/>
              <a:ext cx="9525" cy="2381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7"/>
                </a:cxn>
                <a:cxn ang="0">
                  <a:pos x="1" y="2"/>
                </a:cxn>
                <a:cxn ang="0">
                  <a:pos x="2" y="0"/>
                </a:cxn>
              </a:cxnLst>
              <a:rect l="0" t="0" r="r" b="b"/>
              <a:pathLst>
                <a:path w="3" h="8">
                  <a:moveTo>
                    <a:pt x="2" y="0"/>
                  </a:moveTo>
                  <a:cubicBezTo>
                    <a:pt x="2" y="2"/>
                    <a:pt x="3" y="7"/>
                    <a:pt x="2" y="7"/>
                  </a:cubicBezTo>
                  <a:cubicBezTo>
                    <a:pt x="1" y="8"/>
                    <a:pt x="0" y="4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8" name="Freeform 116"/>
            <p:cNvSpPr>
              <a:spLocks/>
            </p:cNvSpPr>
            <p:nvPr userDrawn="1"/>
          </p:nvSpPr>
          <p:spPr bwMode="auto">
            <a:xfrm>
              <a:off x="8358188" y="8699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2"/>
                    <a:pt x="2" y="4"/>
                    <a:pt x="1" y="4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9" name="Freeform 117"/>
            <p:cNvSpPr>
              <a:spLocks/>
            </p:cNvSpPr>
            <p:nvPr userDrawn="1"/>
          </p:nvSpPr>
          <p:spPr bwMode="auto">
            <a:xfrm>
              <a:off x="8380413" y="8699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0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1" y="1"/>
                    <a:pt x="4" y="3"/>
                    <a:pt x="4" y="4"/>
                  </a:cubicBezTo>
                  <a:cubicBezTo>
                    <a:pt x="3" y="5"/>
                    <a:pt x="1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Chart Placeholder 75"/>
          <p:cNvSpPr>
            <a:spLocks noGrp="1"/>
          </p:cNvSpPr>
          <p:nvPr>
            <p:ph type="chart" sz="quarter" idx="13"/>
          </p:nvPr>
        </p:nvSpPr>
        <p:spPr>
          <a:xfrm>
            <a:off x="4724400" y="1828800"/>
            <a:ext cx="4038600" cy="36576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78" name="Text Placeholder 77"/>
          <p:cNvSpPr>
            <a:spLocks noGrp="1"/>
          </p:cNvSpPr>
          <p:nvPr>
            <p:ph type="body" sz="quarter" idx="14"/>
          </p:nvPr>
        </p:nvSpPr>
        <p:spPr>
          <a:xfrm>
            <a:off x="501870" y="2514600"/>
            <a:ext cx="3505200" cy="3231930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bg1"/>
                </a:solidFill>
                <a:latin typeface="Cambria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0" name="Text Placeholder 79"/>
          <p:cNvSpPr>
            <a:spLocks noGrp="1"/>
          </p:cNvSpPr>
          <p:nvPr>
            <p:ph type="body" sz="quarter" idx="15" hasCustomPrompt="1"/>
          </p:nvPr>
        </p:nvSpPr>
        <p:spPr>
          <a:xfrm>
            <a:off x="533400" y="1981200"/>
            <a:ext cx="3505200" cy="381000"/>
          </a:xfrm>
        </p:spPr>
        <p:txBody>
          <a:bodyPr>
            <a:normAutofit/>
          </a:bodyPr>
          <a:lstStyle>
            <a:lvl1pPr>
              <a:buNone/>
              <a:defRPr sz="1800" b="1">
                <a:solidFill>
                  <a:schemeClr val="bg1"/>
                </a:solidFill>
                <a:latin typeface="Cambria" pitchFamily="18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tion Layout Slide with 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533400"/>
            <a:ext cx="6629400" cy="548640"/>
          </a:xfrm>
        </p:spPr>
        <p:txBody>
          <a:bodyPr>
            <a:noAutofit/>
          </a:bodyPr>
          <a:lstStyle>
            <a:lvl1pPr>
              <a:defRPr sz="2400">
                <a:latin typeface="Cambr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Oval 2"/>
          <p:cNvSpPr>
            <a:spLocks noChangeArrowheads="1"/>
          </p:cNvSpPr>
          <p:nvPr userDrawn="1"/>
        </p:nvSpPr>
        <p:spPr bwMode="auto">
          <a:xfrm>
            <a:off x="808214" y="1371600"/>
            <a:ext cx="2879372" cy="1584534"/>
          </a:xfrm>
          <a:prstGeom prst="ellipse">
            <a:avLst/>
          </a:prstGeom>
          <a:solidFill>
            <a:srgbClr val="AFD46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228600" y="1571928"/>
            <a:ext cx="4038600" cy="4389134"/>
          </a:xfrm>
          <a:prstGeom prst="rect">
            <a:avLst/>
          </a:prstGeom>
          <a:solidFill>
            <a:srgbClr val="AFD46B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4"/>
          <p:cNvSpPr>
            <a:spLocks/>
          </p:cNvSpPr>
          <p:nvPr userDrawn="1"/>
        </p:nvSpPr>
        <p:spPr bwMode="auto">
          <a:xfrm>
            <a:off x="315075" y="1427175"/>
            <a:ext cx="3863313" cy="4487359"/>
          </a:xfrm>
          <a:custGeom>
            <a:avLst/>
            <a:gdLst/>
            <a:ahLst/>
            <a:cxnLst>
              <a:cxn ang="0">
                <a:pos x="618" y="78"/>
              </a:cxn>
              <a:cxn ang="0">
                <a:pos x="620" y="76"/>
              </a:cxn>
              <a:cxn ang="0">
                <a:pos x="420" y="0"/>
              </a:cxn>
              <a:cxn ang="0">
                <a:pos x="221" y="76"/>
              </a:cxn>
              <a:cxn ang="0">
                <a:pos x="223" y="78"/>
              </a:cxn>
              <a:cxn ang="0">
                <a:pos x="223" y="75"/>
              </a:cxn>
              <a:cxn ang="0">
                <a:pos x="0" y="75"/>
              </a:cxn>
              <a:cxn ang="0">
                <a:pos x="0" y="1772"/>
              </a:cxn>
              <a:cxn ang="0">
                <a:pos x="840" y="1772"/>
              </a:cxn>
              <a:cxn ang="0">
                <a:pos x="840" y="75"/>
              </a:cxn>
              <a:cxn ang="0">
                <a:pos x="618" y="75"/>
              </a:cxn>
              <a:cxn ang="0">
                <a:pos x="618" y="78"/>
              </a:cxn>
              <a:cxn ang="0">
                <a:pos x="620" y="76"/>
              </a:cxn>
              <a:cxn ang="0">
                <a:pos x="618" y="78"/>
              </a:cxn>
              <a:cxn ang="0">
                <a:pos x="618" y="81"/>
              </a:cxn>
              <a:cxn ang="0">
                <a:pos x="834" y="81"/>
              </a:cxn>
              <a:cxn ang="0">
                <a:pos x="834" y="1766"/>
              </a:cxn>
              <a:cxn ang="0">
                <a:pos x="6" y="1766"/>
              </a:cxn>
              <a:cxn ang="0">
                <a:pos x="6" y="81"/>
              </a:cxn>
              <a:cxn ang="0">
                <a:pos x="224" y="81"/>
              </a:cxn>
              <a:cxn ang="0">
                <a:pos x="225" y="80"/>
              </a:cxn>
              <a:cxn ang="0">
                <a:pos x="420" y="6"/>
              </a:cxn>
              <a:cxn ang="0">
                <a:pos x="616" y="80"/>
              </a:cxn>
              <a:cxn ang="0">
                <a:pos x="617" y="81"/>
              </a:cxn>
              <a:cxn ang="0">
                <a:pos x="618" y="81"/>
              </a:cxn>
              <a:cxn ang="0">
                <a:pos x="618" y="78"/>
              </a:cxn>
            </a:cxnLst>
            <a:rect l="0" t="0" r="r" b="b"/>
            <a:pathLst>
              <a:path w="840" h="1772">
                <a:moveTo>
                  <a:pt x="618" y="78"/>
                </a:moveTo>
                <a:cubicBezTo>
                  <a:pt x="620" y="76"/>
                  <a:pt x="620" y="76"/>
                  <a:pt x="620" y="76"/>
                </a:cubicBezTo>
                <a:cubicBezTo>
                  <a:pt x="566" y="29"/>
                  <a:pt x="497" y="0"/>
                  <a:pt x="420" y="0"/>
                </a:cubicBezTo>
                <a:cubicBezTo>
                  <a:pt x="344" y="0"/>
                  <a:pt x="274" y="29"/>
                  <a:pt x="221" y="76"/>
                </a:cubicBezTo>
                <a:cubicBezTo>
                  <a:pt x="223" y="78"/>
                  <a:pt x="223" y="78"/>
                  <a:pt x="223" y="78"/>
                </a:cubicBezTo>
                <a:cubicBezTo>
                  <a:pt x="223" y="75"/>
                  <a:pt x="223" y="75"/>
                  <a:pt x="223" y="75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1772"/>
                  <a:pt x="0" y="1772"/>
                  <a:pt x="0" y="1772"/>
                </a:cubicBezTo>
                <a:cubicBezTo>
                  <a:pt x="840" y="1772"/>
                  <a:pt x="840" y="1772"/>
                  <a:pt x="840" y="1772"/>
                </a:cubicBezTo>
                <a:cubicBezTo>
                  <a:pt x="840" y="75"/>
                  <a:pt x="840" y="75"/>
                  <a:pt x="840" y="75"/>
                </a:cubicBezTo>
                <a:cubicBezTo>
                  <a:pt x="618" y="75"/>
                  <a:pt x="618" y="75"/>
                  <a:pt x="618" y="75"/>
                </a:cubicBezTo>
                <a:cubicBezTo>
                  <a:pt x="618" y="78"/>
                  <a:pt x="618" y="78"/>
                  <a:pt x="618" y="78"/>
                </a:cubicBezTo>
                <a:cubicBezTo>
                  <a:pt x="620" y="76"/>
                  <a:pt x="620" y="76"/>
                  <a:pt x="620" y="76"/>
                </a:cubicBezTo>
                <a:cubicBezTo>
                  <a:pt x="618" y="78"/>
                  <a:pt x="618" y="78"/>
                  <a:pt x="618" y="78"/>
                </a:cubicBezTo>
                <a:cubicBezTo>
                  <a:pt x="618" y="81"/>
                  <a:pt x="618" y="81"/>
                  <a:pt x="618" y="81"/>
                </a:cubicBezTo>
                <a:cubicBezTo>
                  <a:pt x="834" y="81"/>
                  <a:pt x="834" y="81"/>
                  <a:pt x="834" y="81"/>
                </a:cubicBezTo>
                <a:cubicBezTo>
                  <a:pt x="834" y="1766"/>
                  <a:pt x="834" y="1766"/>
                  <a:pt x="834" y="1766"/>
                </a:cubicBezTo>
                <a:cubicBezTo>
                  <a:pt x="6" y="1766"/>
                  <a:pt x="6" y="1766"/>
                  <a:pt x="6" y="1766"/>
                </a:cubicBezTo>
                <a:cubicBezTo>
                  <a:pt x="6" y="81"/>
                  <a:pt x="6" y="81"/>
                  <a:pt x="6" y="81"/>
                </a:cubicBezTo>
                <a:cubicBezTo>
                  <a:pt x="224" y="81"/>
                  <a:pt x="224" y="81"/>
                  <a:pt x="224" y="81"/>
                </a:cubicBezTo>
                <a:cubicBezTo>
                  <a:pt x="225" y="80"/>
                  <a:pt x="225" y="80"/>
                  <a:pt x="225" y="80"/>
                </a:cubicBezTo>
                <a:cubicBezTo>
                  <a:pt x="277" y="34"/>
                  <a:pt x="345" y="6"/>
                  <a:pt x="420" y="6"/>
                </a:cubicBezTo>
                <a:cubicBezTo>
                  <a:pt x="495" y="6"/>
                  <a:pt x="564" y="34"/>
                  <a:pt x="616" y="80"/>
                </a:cubicBezTo>
                <a:cubicBezTo>
                  <a:pt x="617" y="81"/>
                  <a:pt x="617" y="81"/>
                  <a:pt x="617" y="81"/>
                </a:cubicBezTo>
                <a:cubicBezTo>
                  <a:pt x="618" y="81"/>
                  <a:pt x="618" y="81"/>
                  <a:pt x="618" y="81"/>
                </a:cubicBezTo>
                <a:lnTo>
                  <a:pt x="618" y="7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981200" y="1600200"/>
            <a:ext cx="606425" cy="119063"/>
            <a:chOff x="8048625" y="790575"/>
            <a:chExt cx="606425" cy="119063"/>
          </a:xfrm>
        </p:grpSpPr>
        <p:sp>
          <p:nvSpPr>
            <p:cNvPr id="11" name="Oval 54"/>
            <p:cNvSpPr>
              <a:spLocks noChangeArrowheads="1"/>
            </p:cNvSpPr>
            <p:nvPr userDrawn="1"/>
          </p:nvSpPr>
          <p:spPr bwMode="auto">
            <a:xfrm>
              <a:off x="8299450" y="790575"/>
              <a:ext cx="55563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55"/>
            <p:cNvSpPr>
              <a:spLocks noChangeArrowheads="1"/>
            </p:cNvSpPr>
            <p:nvPr userDrawn="1"/>
          </p:nvSpPr>
          <p:spPr bwMode="auto">
            <a:xfrm>
              <a:off x="8226425" y="790575"/>
              <a:ext cx="57150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56"/>
            <p:cNvSpPr>
              <a:spLocks noChangeArrowheads="1"/>
            </p:cNvSpPr>
            <p:nvPr userDrawn="1"/>
          </p:nvSpPr>
          <p:spPr bwMode="auto">
            <a:xfrm>
              <a:off x="8154988" y="790575"/>
              <a:ext cx="57150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57"/>
            <p:cNvSpPr>
              <a:spLocks noChangeArrowheads="1"/>
            </p:cNvSpPr>
            <p:nvPr userDrawn="1"/>
          </p:nvSpPr>
          <p:spPr bwMode="auto">
            <a:xfrm>
              <a:off x="8083550" y="790575"/>
              <a:ext cx="57150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58"/>
            <p:cNvSpPr>
              <a:spLocks noChangeArrowheads="1"/>
            </p:cNvSpPr>
            <p:nvPr userDrawn="1"/>
          </p:nvSpPr>
          <p:spPr bwMode="auto">
            <a:xfrm>
              <a:off x="8264525" y="854075"/>
              <a:ext cx="57150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59"/>
            <p:cNvSpPr>
              <a:spLocks noChangeArrowheads="1"/>
            </p:cNvSpPr>
            <p:nvPr userDrawn="1"/>
          </p:nvSpPr>
          <p:spPr bwMode="auto">
            <a:xfrm>
              <a:off x="8193088" y="854075"/>
              <a:ext cx="55562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60"/>
            <p:cNvSpPr>
              <a:spLocks noChangeArrowheads="1"/>
            </p:cNvSpPr>
            <p:nvPr userDrawn="1"/>
          </p:nvSpPr>
          <p:spPr bwMode="auto">
            <a:xfrm>
              <a:off x="8121650" y="854075"/>
              <a:ext cx="55563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61"/>
            <p:cNvSpPr>
              <a:spLocks noChangeArrowheads="1"/>
            </p:cNvSpPr>
            <p:nvPr userDrawn="1"/>
          </p:nvSpPr>
          <p:spPr bwMode="auto">
            <a:xfrm>
              <a:off x="8048625" y="854075"/>
              <a:ext cx="57150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62"/>
            <p:cNvSpPr>
              <a:spLocks noChangeArrowheads="1"/>
            </p:cNvSpPr>
            <p:nvPr userDrawn="1"/>
          </p:nvSpPr>
          <p:spPr bwMode="auto">
            <a:xfrm>
              <a:off x="8596313" y="790575"/>
              <a:ext cx="58737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63"/>
            <p:cNvSpPr>
              <a:spLocks noChangeArrowheads="1"/>
            </p:cNvSpPr>
            <p:nvPr userDrawn="1"/>
          </p:nvSpPr>
          <p:spPr bwMode="auto">
            <a:xfrm>
              <a:off x="8524875" y="790575"/>
              <a:ext cx="58738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64"/>
            <p:cNvSpPr>
              <a:spLocks noChangeArrowheads="1"/>
            </p:cNvSpPr>
            <p:nvPr userDrawn="1"/>
          </p:nvSpPr>
          <p:spPr bwMode="auto">
            <a:xfrm>
              <a:off x="8451850" y="790575"/>
              <a:ext cx="60325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65"/>
            <p:cNvSpPr>
              <a:spLocks noChangeArrowheads="1"/>
            </p:cNvSpPr>
            <p:nvPr userDrawn="1"/>
          </p:nvSpPr>
          <p:spPr bwMode="auto">
            <a:xfrm>
              <a:off x="8380413" y="790575"/>
              <a:ext cx="55562" cy="571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66"/>
            <p:cNvSpPr>
              <a:spLocks noChangeArrowheads="1"/>
            </p:cNvSpPr>
            <p:nvPr userDrawn="1"/>
          </p:nvSpPr>
          <p:spPr bwMode="auto">
            <a:xfrm>
              <a:off x="8564563" y="854075"/>
              <a:ext cx="55562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67"/>
            <p:cNvSpPr>
              <a:spLocks noChangeArrowheads="1"/>
            </p:cNvSpPr>
            <p:nvPr userDrawn="1"/>
          </p:nvSpPr>
          <p:spPr bwMode="auto">
            <a:xfrm>
              <a:off x="8493125" y="854075"/>
              <a:ext cx="55563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68"/>
            <p:cNvSpPr>
              <a:spLocks noChangeArrowheads="1"/>
            </p:cNvSpPr>
            <p:nvPr userDrawn="1"/>
          </p:nvSpPr>
          <p:spPr bwMode="auto">
            <a:xfrm>
              <a:off x="8416925" y="854075"/>
              <a:ext cx="60325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69"/>
            <p:cNvSpPr>
              <a:spLocks noChangeArrowheads="1"/>
            </p:cNvSpPr>
            <p:nvPr userDrawn="1"/>
          </p:nvSpPr>
          <p:spPr bwMode="auto">
            <a:xfrm>
              <a:off x="8347075" y="854075"/>
              <a:ext cx="58738" cy="5556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0"/>
            <p:cNvSpPr>
              <a:spLocks/>
            </p:cNvSpPr>
            <p:nvPr userDrawn="1"/>
          </p:nvSpPr>
          <p:spPr bwMode="auto">
            <a:xfrm>
              <a:off x="8324850" y="803275"/>
              <a:ext cx="6350" cy="25400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" y="1"/>
                </a:cxn>
                <a:cxn ang="0">
                  <a:pos x="2" y="6"/>
                </a:cxn>
                <a:cxn ang="0">
                  <a:pos x="1" y="8"/>
                </a:cxn>
              </a:cxnLst>
              <a:rect l="0" t="0" r="r" b="b"/>
              <a:pathLst>
                <a:path w="2" h="8">
                  <a:moveTo>
                    <a:pt x="1" y="8"/>
                  </a:moveTo>
                  <a:cubicBezTo>
                    <a:pt x="0" y="6"/>
                    <a:pt x="0" y="1"/>
                    <a:pt x="1" y="1"/>
                  </a:cubicBezTo>
                  <a:cubicBezTo>
                    <a:pt x="2" y="0"/>
                    <a:pt x="2" y="4"/>
                    <a:pt x="2" y="6"/>
                  </a:cubicBezTo>
                  <a:cubicBezTo>
                    <a:pt x="1" y="7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1"/>
            <p:cNvSpPr>
              <a:spLocks/>
            </p:cNvSpPr>
            <p:nvPr userDrawn="1"/>
          </p:nvSpPr>
          <p:spPr bwMode="auto">
            <a:xfrm>
              <a:off x="8331200" y="8191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2"/>
                    <a:pt x="2" y="0"/>
                    <a:pt x="4" y="0"/>
                  </a:cubicBezTo>
                  <a:cubicBezTo>
                    <a:pt x="5" y="0"/>
                    <a:pt x="3" y="2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2"/>
            <p:cNvSpPr>
              <a:spLocks/>
            </p:cNvSpPr>
            <p:nvPr userDrawn="1"/>
          </p:nvSpPr>
          <p:spPr bwMode="auto">
            <a:xfrm>
              <a:off x="8312150" y="8159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0" y="1"/>
                </a:cxn>
                <a:cxn ang="0">
                  <a:pos x="3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2" y="4"/>
                    <a:pt x="0" y="2"/>
                    <a:pt x="0" y="1"/>
                  </a:cubicBezTo>
                  <a:cubicBezTo>
                    <a:pt x="0" y="0"/>
                    <a:pt x="2" y="1"/>
                    <a:pt x="3" y="3"/>
                  </a:cubicBezTo>
                  <a:cubicBezTo>
                    <a:pt x="4" y="4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3"/>
            <p:cNvSpPr>
              <a:spLocks/>
            </p:cNvSpPr>
            <p:nvPr userDrawn="1"/>
          </p:nvSpPr>
          <p:spPr bwMode="auto">
            <a:xfrm>
              <a:off x="8251825" y="809625"/>
              <a:ext cx="6350" cy="2222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1" y="0"/>
                </a:cxn>
              </a:cxnLst>
              <a:rect l="0" t="0" r="r" b="b"/>
              <a:pathLst>
                <a:path w="2" h="7">
                  <a:moveTo>
                    <a:pt x="1" y="0"/>
                  </a:moveTo>
                  <a:cubicBezTo>
                    <a:pt x="2" y="2"/>
                    <a:pt x="2" y="6"/>
                    <a:pt x="1" y="7"/>
                  </a:cubicBezTo>
                  <a:cubicBezTo>
                    <a:pt x="0" y="7"/>
                    <a:pt x="0" y="4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4"/>
            <p:cNvSpPr>
              <a:spLocks/>
            </p:cNvSpPr>
            <p:nvPr userDrawn="1"/>
          </p:nvSpPr>
          <p:spPr bwMode="auto">
            <a:xfrm>
              <a:off x="8235950" y="8064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2" y="4"/>
                    <a:pt x="1" y="4"/>
                  </a:cubicBezTo>
                  <a:cubicBezTo>
                    <a:pt x="0" y="3"/>
                    <a:pt x="2" y="1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5"/>
            <p:cNvSpPr>
              <a:spLocks/>
            </p:cNvSpPr>
            <p:nvPr userDrawn="1"/>
          </p:nvSpPr>
          <p:spPr bwMode="auto">
            <a:xfrm>
              <a:off x="8258175" y="8064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4" y="2"/>
                    <a:pt x="4" y="4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6"/>
            <p:cNvSpPr>
              <a:spLocks/>
            </p:cNvSpPr>
            <p:nvPr userDrawn="1"/>
          </p:nvSpPr>
          <p:spPr bwMode="auto">
            <a:xfrm>
              <a:off x="8180388" y="803275"/>
              <a:ext cx="6350" cy="25400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" y="1"/>
                </a:cxn>
                <a:cxn ang="0">
                  <a:pos x="1" y="6"/>
                </a:cxn>
                <a:cxn ang="0">
                  <a:pos x="1" y="8"/>
                </a:cxn>
              </a:cxnLst>
              <a:rect l="0" t="0" r="r" b="b"/>
              <a:pathLst>
                <a:path w="2" h="8">
                  <a:moveTo>
                    <a:pt x="1" y="8"/>
                  </a:moveTo>
                  <a:cubicBezTo>
                    <a:pt x="0" y="6"/>
                    <a:pt x="0" y="1"/>
                    <a:pt x="1" y="1"/>
                  </a:cubicBezTo>
                  <a:cubicBezTo>
                    <a:pt x="2" y="0"/>
                    <a:pt x="2" y="4"/>
                    <a:pt x="1" y="6"/>
                  </a:cubicBezTo>
                  <a:cubicBezTo>
                    <a:pt x="1" y="7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7"/>
            <p:cNvSpPr>
              <a:spLocks/>
            </p:cNvSpPr>
            <p:nvPr userDrawn="1"/>
          </p:nvSpPr>
          <p:spPr bwMode="auto">
            <a:xfrm>
              <a:off x="8186738" y="8191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3" y="2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8"/>
            <p:cNvSpPr>
              <a:spLocks/>
            </p:cNvSpPr>
            <p:nvPr userDrawn="1"/>
          </p:nvSpPr>
          <p:spPr bwMode="auto">
            <a:xfrm>
              <a:off x="8164513" y="815975"/>
              <a:ext cx="15875" cy="1587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1" y="1"/>
                </a:cxn>
                <a:cxn ang="0">
                  <a:pos x="4" y="3"/>
                </a:cxn>
                <a:cxn ang="0">
                  <a:pos x="5" y="5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3" y="4"/>
                    <a:pt x="0" y="2"/>
                    <a:pt x="1" y="1"/>
                  </a:cubicBezTo>
                  <a:cubicBezTo>
                    <a:pt x="1" y="0"/>
                    <a:pt x="3" y="1"/>
                    <a:pt x="4" y="3"/>
                  </a:cubicBezTo>
                  <a:cubicBezTo>
                    <a:pt x="4" y="4"/>
                    <a:pt x="5" y="5"/>
                    <a:pt x="5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9"/>
            <p:cNvSpPr>
              <a:spLocks/>
            </p:cNvSpPr>
            <p:nvPr userDrawn="1"/>
          </p:nvSpPr>
          <p:spPr bwMode="auto">
            <a:xfrm>
              <a:off x="8108950" y="809625"/>
              <a:ext cx="6350" cy="2222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1" y="0"/>
                </a:cxn>
              </a:cxnLst>
              <a:rect l="0" t="0" r="r" b="b"/>
              <a:pathLst>
                <a:path w="2" h="7">
                  <a:moveTo>
                    <a:pt x="1" y="0"/>
                  </a:moveTo>
                  <a:cubicBezTo>
                    <a:pt x="1" y="2"/>
                    <a:pt x="2" y="6"/>
                    <a:pt x="1" y="7"/>
                  </a:cubicBezTo>
                  <a:cubicBezTo>
                    <a:pt x="0" y="7"/>
                    <a:pt x="0" y="4"/>
                    <a:pt x="0" y="2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0"/>
            <p:cNvSpPr>
              <a:spLocks/>
            </p:cNvSpPr>
            <p:nvPr userDrawn="1"/>
          </p:nvSpPr>
          <p:spPr bwMode="auto">
            <a:xfrm>
              <a:off x="8093075" y="8064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2" y="4"/>
                    <a:pt x="1" y="4"/>
                  </a:cubicBezTo>
                  <a:cubicBezTo>
                    <a:pt x="0" y="3"/>
                    <a:pt x="2" y="1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1"/>
            <p:cNvSpPr>
              <a:spLocks/>
            </p:cNvSpPr>
            <p:nvPr userDrawn="1"/>
          </p:nvSpPr>
          <p:spPr bwMode="auto">
            <a:xfrm>
              <a:off x="8115300" y="8064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4" y="2"/>
                    <a:pt x="4" y="4"/>
                  </a:cubicBezTo>
                  <a:cubicBezTo>
                    <a:pt x="3" y="5"/>
                    <a:pt x="1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2"/>
            <p:cNvSpPr>
              <a:spLocks/>
            </p:cNvSpPr>
            <p:nvPr userDrawn="1"/>
          </p:nvSpPr>
          <p:spPr bwMode="auto">
            <a:xfrm>
              <a:off x="8289925" y="869950"/>
              <a:ext cx="6350" cy="2222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1" y="0"/>
                </a:cxn>
                <a:cxn ang="0">
                  <a:pos x="2" y="5"/>
                </a:cxn>
                <a:cxn ang="0">
                  <a:pos x="1" y="7"/>
                </a:cxn>
              </a:cxnLst>
              <a:rect l="0" t="0" r="r" b="b"/>
              <a:pathLst>
                <a:path w="2" h="7">
                  <a:moveTo>
                    <a:pt x="1" y="7"/>
                  </a:moveTo>
                  <a:cubicBezTo>
                    <a:pt x="0" y="5"/>
                    <a:pt x="0" y="1"/>
                    <a:pt x="1" y="0"/>
                  </a:cubicBezTo>
                  <a:cubicBezTo>
                    <a:pt x="2" y="0"/>
                    <a:pt x="2" y="3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3"/>
            <p:cNvSpPr>
              <a:spLocks/>
            </p:cNvSpPr>
            <p:nvPr userDrawn="1"/>
          </p:nvSpPr>
          <p:spPr bwMode="auto">
            <a:xfrm>
              <a:off x="8296275" y="8826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3"/>
                    <a:pt x="3" y="0"/>
                    <a:pt x="4" y="0"/>
                  </a:cubicBezTo>
                  <a:cubicBezTo>
                    <a:pt x="5" y="1"/>
                    <a:pt x="3" y="3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4"/>
            <p:cNvSpPr>
              <a:spLocks/>
            </p:cNvSpPr>
            <p:nvPr userDrawn="1"/>
          </p:nvSpPr>
          <p:spPr bwMode="auto">
            <a:xfrm>
              <a:off x="8277225" y="8794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0" y="1"/>
                </a:cxn>
                <a:cxn ang="0">
                  <a:pos x="3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2" y="4"/>
                    <a:pt x="0" y="3"/>
                    <a:pt x="0" y="1"/>
                  </a:cubicBezTo>
                  <a:cubicBezTo>
                    <a:pt x="0" y="0"/>
                    <a:pt x="2" y="2"/>
                    <a:pt x="3" y="3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5"/>
            <p:cNvSpPr>
              <a:spLocks/>
            </p:cNvSpPr>
            <p:nvPr userDrawn="1"/>
          </p:nvSpPr>
          <p:spPr bwMode="auto">
            <a:xfrm>
              <a:off x="8216900" y="873125"/>
              <a:ext cx="6350" cy="2381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1" y="0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2" y="2"/>
                    <a:pt x="2" y="7"/>
                    <a:pt x="1" y="7"/>
                  </a:cubicBezTo>
                  <a:cubicBezTo>
                    <a:pt x="0" y="8"/>
                    <a:pt x="0" y="4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6"/>
            <p:cNvSpPr>
              <a:spLocks/>
            </p:cNvSpPr>
            <p:nvPr userDrawn="1"/>
          </p:nvSpPr>
          <p:spPr bwMode="auto">
            <a:xfrm>
              <a:off x="8202613" y="869950"/>
              <a:ext cx="14287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2"/>
                    <a:pt x="2" y="4"/>
                    <a:pt x="1" y="4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7"/>
            <p:cNvSpPr>
              <a:spLocks/>
            </p:cNvSpPr>
            <p:nvPr userDrawn="1"/>
          </p:nvSpPr>
          <p:spPr bwMode="auto">
            <a:xfrm>
              <a:off x="8223250" y="8699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4" y="3"/>
                    <a:pt x="4" y="4"/>
                  </a:cubicBezTo>
                  <a:cubicBezTo>
                    <a:pt x="4" y="5"/>
                    <a:pt x="2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8"/>
            <p:cNvSpPr>
              <a:spLocks/>
            </p:cNvSpPr>
            <p:nvPr userDrawn="1"/>
          </p:nvSpPr>
          <p:spPr bwMode="auto">
            <a:xfrm>
              <a:off x="8147050" y="869950"/>
              <a:ext cx="4763" cy="2222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1" y="0"/>
                </a:cxn>
                <a:cxn ang="0">
                  <a:pos x="2" y="5"/>
                </a:cxn>
                <a:cxn ang="0">
                  <a:pos x="1" y="7"/>
                </a:cxn>
              </a:cxnLst>
              <a:rect l="0" t="0" r="r" b="b"/>
              <a:pathLst>
                <a:path w="2" h="7">
                  <a:moveTo>
                    <a:pt x="1" y="7"/>
                  </a:moveTo>
                  <a:cubicBezTo>
                    <a:pt x="0" y="5"/>
                    <a:pt x="0" y="1"/>
                    <a:pt x="1" y="0"/>
                  </a:cubicBezTo>
                  <a:cubicBezTo>
                    <a:pt x="2" y="0"/>
                    <a:pt x="2" y="3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9"/>
            <p:cNvSpPr>
              <a:spLocks/>
            </p:cNvSpPr>
            <p:nvPr userDrawn="1"/>
          </p:nvSpPr>
          <p:spPr bwMode="auto">
            <a:xfrm>
              <a:off x="8151813" y="8826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3"/>
                    <a:pt x="2" y="0"/>
                    <a:pt x="4" y="0"/>
                  </a:cubicBezTo>
                  <a:cubicBezTo>
                    <a:pt x="5" y="1"/>
                    <a:pt x="3" y="3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0"/>
            <p:cNvSpPr>
              <a:spLocks/>
            </p:cNvSpPr>
            <p:nvPr userDrawn="1"/>
          </p:nvSpPr>
          <p:spPr bwMode="auto">
            <a:xfrm>
              <a:off x="8134350" y="8794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0" y="1"/>
                </a:cxn>
                <a:cxn ang="0">
                  <a:pos x="3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2" y="4"/>
                    <a:pt x="0" y="3"/>
                    <a:pt x="0" y="1"/>
                  </a:cubicBezTo>
                  <a:cubicBezTo>
                    <a:pt x="0" y="0"/>
                    <a:pt x="2" y="2"/>
                    <a:pt x="3" y="3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1"/>
            <p:cNvSpPr>
              <a:spLocks/>
            </p:cNvSpPr>
            <p:nvPr userDrawn="1"/>
          </p:nvSpPr>
          <p:spPr bwMode="auto">
            <a:xfrm>
              <a:off x="8074025" y="873125"/>
              <a:ext cx="6350" cy="2381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1" y="0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2" y="2"/>
                    <a:pt x="2" y="7"/>
                    <a:pt x="1" y="7"/>
                  </a:cubicBezTo>
                  <a:cubicBezTo>
                    <a:pt x="0" y="8"/>
                    <a:pt x="0" y="4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2"/>
            <p:cNvSpPr>
              <a:spLocks/>
            </p:cNvSpPr>
            <p:nvPr userDrawn="1"/>
          </p:nvSpPr>
          <p:spPr bwMode="auto">
            <a:xfrm>
              <a:off x="8058150" y="8699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2"/>
                    <a:pt x="2" y="4"/>
                    <a:pt x="1" y="4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3"/>
            <p:cNvSpPr>
              <a:spLocks/>
            </p:cNvSpPr>
            <p:nvPr userDrawn="1"/>
          </p:nvSpPr>
          <p:spPr bwMode="auto">
            <a:xfrm>
              <a:off x="8080375" y="8699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4" y="3"/>
                    <a:pt x="4" y="4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4"/>
            <p:cNvSpPr>
              <a:spLocks/>
            </p:cNvSpPr>
            <p:nvPr userDrawn="1"/>
          </p:nvSpPr>
          <p:spPr bwMode="auto">
            <a:xfrm>
              <a:off x="8620125" y="803275"/>
              <a:ext cx="9525" cy="25400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" y="1"/>
                </a:cxn>
                <a:cxn ang="0">
                  <a:pos x="2" y="6"/>
                </a:cxn>
                <a:cxn ang="0">
                  <a:pos x="1" y="8"/>
                </a:cxn>
              </a:cxnLst>
              <a:rect l="0" t="0" r="r" b="b"/>
              <a:pathLst>
                <a:path w="3" h="8">
                  <a:moveTo>
                    <a:pt x="1" y="8"/>
                  </a:moveTo>
                  <a:cubicBezTo>
                    <a:pt x="1" y="6"/>
                    <a:pt x="0" y="1"/>
                    <a:pt x="1" y="1"/>
                  </a:cubicBezTo>
                  <a:cubicBezTo>
                    <a:pt x="3" y="0"/>
                    <a:pt x="3" y="4"/>
                    <a:pt x="2" y="6"/>
                  </a:cubicBezTo>
                  <a:cubicBezTo>
                    <a:pt x="2" y="7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5"/>
            <p:cNvSpPr>
              <a:spLocks/>
            </p:cNvSpPr>
            <p:nvPr userDrawn="1"/>
          </p:nvSpPr>
          <p:spPr bwMode="auto">
            <a:xfrm>
              <a:off x="8626475" y="8191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2"/>
                    <a:pt x="3" y="0"/>
                    <a:pt x="4" y="0"/>
                  </a:cubicBezTo>
                  <a:cubicBezTo>
                    <a:pt x="5" y="0"/>
                    <a:pt x="4" y="2"/>
                    <a:pt x="2" y="3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6"/>
            <p:cNvSpPr>
              <a:spLocks/>
            </p:cNvSpPr>
            <p:nvPr userDrawn="1"/>
          </p:nvSpPr>
          <p:spPr bwMode="auto">
            <a:xfrm>
              <a:off x="8609013" y="815975"/>
              <a:ext cx="11112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1" y="1"/>
                </a:cxn>
                <a:cxn ang="0">
                  <a:pos x="4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3" y="4"/>
                    <a:pt x="0" y="2"/>
                    <a:pt x="1" y="1"/>
                  </a:cubicBezTo>
                  <a:cubicBezTo>
                    <a:pt x="1" y="0"/>
                    <a:pt x="3" y="1"/>
                    <a:pt x="4" y="3"/>
                  </a:cubicBezTo>
                  <a:cubicBezTo>
                    <a:pt x="4" y="4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7"/>
            <p:cNvSpPr>
              <a:spLocks/>
            </p:cNvSpPr>
            <p:nvPr userDrawn="1"/>
          </p:nvSpPr>
          <p:spPr bwMode="auto">
            <a:xfrm>
              <a:off x="8548688" y="809625"/>
              <a:ext cx="9525" cy="222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7"/>
                </a:cxn>
                <a:cxn ang="0">
                  <a:pos x="1" y="2"/>
                </a:cxn>
                <a:cxn ang="0">
                  <a:pos x="2" y="0"/>
                </a:cxn>
              </a:cxnLst>
              <a:rect l="0" t="0" r="r" b="b"/>
              <a:pathLst>
                <a:path w="3" h="7">
                  <a:moveTo>
                    <a:pt x="2" y="0"/>
                  </a:moveTo>
                  <a:cubicBezTo>
                    <a:pt x="2" y="2"/>
                    <a:pt x="3" y="6"/>
                    <a:pt x="2" y="7"/>
                  </a:cubicBezTo>
                  <a:cubicBezTo>
                    <a:pt x="1" y="7"/>
                    <a:pt x="0" y="4"/>
                    <a:pt x="1" y="2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8"/>
            <p:cNvSpPr>
              <a:spLocks/>
            </p:cNvSpPr>
            <p:nvPr userDrawn="1"/>
          </p:nvSpPr>
          <p:spPr bwMode="auto">
            <a:xfrm>
              <a:off x="8537575" y="806450"/>
              <a:ext cx="14288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2" y="4"/>
                    <a:pt x="1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9"/>
            <p:cNvSpPr>
              <a:spLocks/>
            </p:cNvSpPr>
            <p:nvPr userDrawn="1"/>
          </p:nvSpPr>
          <p:spPr bwMode="auto">
            <a:xfrm>
              <a:off x="8558213" y="8064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1" y="1"/>
                    <a:pt x="4" y="2"/>
                    <a:pt x="4" y="4"/>
                  </a:cubicBezTo>
                  <a:cubicBezTo>
                    <a:pt x="3" y="5"/>
                    <a:pt x="1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00"/>
            <p:cNvSpPr>
              <a:spLocks/>
            </p:cNvSpPr>
            <p:nvPr userDrawn="1"/>
          </p:nvSpPr>
          <p:spPr bwMode="auto">
            <a:xfrm>
              <a:off x="8477250" y="803275"/>
              <a:ext cx="9525" cy="25400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1" y="1"/>
                </a:cxn>
                <a:cxn ang="0">
                  <a:pos x="2" y="6"/>
                </a:cxn>
                <a:cxn ang="0">
                  <a:pos x="1" y="8"/>
                </a:cxn>
              </a:cxnLst>
              <a:rect l="0" t="0" r="r" b="b"/>
              <a:pathLst>
                <a:path w="3" h="8">
                  <a:moveTo>
                    <a:pt x="1" y="8"/>
                  </a:moveTo>
                  <a:cubicBezTo>
                    <a:pt x="1" y="6"/>
                    <a:pt x="0" y="1"/>
                    <a:pt x="1" y="1"/>
                  </a:cubicBezTo>
                  <a:cubicBezTo>
                    <a:pt x="2" y="0"/>
                    <a:pt x="3" y="4"/>
                    <a:pt x="2" y="6"/>
                  </a:cubicBezTo>
                  <a:cubicBezTo>
                    <a:pt x="2" y="7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01"/>
            <p:cNvSpPr>
              <a:spLocks/>
            </p:cNvSpPr>
            <p:nvPr userDrawn="1"/>
          </p:nvSpPr>
          <p:spPr bwMode="auto">
            <a:xfrm>
              <a:off x="8483600" y="8191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2"/>
                    <a:pt x="3" y="0"/>
                    <a:pt x="4" y="0"/>
                  </a:cubicBezTo>
                  <a:cubicBezTo>
                    <a:pt x="5" y="0"/>
                    <a:pt x="4" y="2"/>
                    <a:pt x="2" y="3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02"/>
            <p:cNvSpPr>
              <a:spLocks/>
            </p:cNvSpPr>
            <p:nvPr userDrawn="1"/>
          </p:nvSpPr>
          <p:spPr bwMode="auto">
            <a:xfrm>
              <a:off x="8464550" y="8159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0" y="1"/>
                </a:cxn>
                <a:cxn ang="0">
                  <a:pos x="3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3" y="4"/>
                    <a:pt x="0" y="2"/>
                    <a:pt x="0" y="1"/>
                  </a:cubicBezTo>
                  <a:cubicBezTo>
                    <a:pt x="1" y="0"/>
                    <a:pt x="3" y="1"/>
                    <a:pt x="3" y="3"/>
                  </a:cubicBezTo>
                  <a:cubicBezTo>
                    <a:pt x="4" y="4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03"/>
            <p:cNvSpPr>
              <a:spLocks/>
            </p:cNvSpPr>
            <p:nvPr userDrawn="1"/>
          </p:nvSpPr>
          <p:spPr bwMode="auto">
            <a:xfrm>
              <a:off x="8405813" y="809625"/>
              <a:ext cx="7937" cy="2222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7"/>
                </a:cxn>
                <a:cxn ang="0">
                  <a:pos x="1" y="2"/>
                </a:cxn>
                <a:cxn ang="0">
                  <a:pos x="1" y="0"/>
                </a:cxn>
              </a:cxnLst>
              <a:rect l="0" t="0" r="r" b="b"/>
              <a:pathLst>
                <a:path w="3" h="7">
                  <a:moveTo>
                    <a:pt x="1" y="0"/>
                  </a:moveTo>
                  <a:cubicBezTo>
                    <a:pt x="2" y="2"/>
                    <a:pt x="3" y="6"/>
                    <a:pt x="2" y="7"/>
                  </a:cubicBezTo>
                  <a:cubicBezTo>
                    <a:pt x="0" y="7"/>
                    <a:pt x="0" y="4"/>
                    <a:pt x="1" y="2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4"/>
            <p:cNvSpPr>
              <a:spLocks/>
            </p:cNvSpPr>
            <p:nvPr userDrawn="1"/>
          </p:nvSpPr>
          <p:spPr bwMode="auto">
            <a:xfrm>
              <a:off x="8389938" y="8064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2" y="4"/>
                </a:cxn>
                <a:cxn ang="0">
                  <a:pos x="4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5" y="1"/>
                    <a:pt x="3" y="4"/>
                    <a:pt x="2" y="4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5"/>
            <p:cNvSpPr>
              <a:spLocks/>
            </p:cNvSpPr>
            <p:nvPr userDrawn="1"/>
          </p:nvSpPr>
          <p:spPr bwMode="auto">
            <a:xfrm>
              <a:off x="8413750" y="8064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4"/>
                </a:cxn>
                <a:cxn ang="0">
                  <a:pos x="0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1" y="1"/>
                    <a:pt x="4" y="2"/>
                    <a:pt x="3" y="4"/>
                  </a:cubicBezTo>
                  <a:cubicBezTo>
                    <a:pt x="3" y="5"/>
                    <a:pt x="1" y="3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06"/>
            <p:cNvSpPr>
              <a:spLocks/>
            </p:cNvSpPr>
            <p:nvPr userDrawn="1"/>
          </p:nvSpPr>
          <p:spPr bwMode="auto">
            <a:xfrm>
              <a:off x="8586788" y="869950"/>
              <a:ext cx="9525" cy="22225"/>
            </a:xfrm>
            <a:custGeom>
              <a:avLst/>
              <a:gdLst/>
              <a:ahLst/>
              <a:cxnLst>
                <a:cxn ang="0">
                  <a:pos x="2" y="7"/>
                </a:cxn>
                <a:cxn ang="0">
                  <a:pos x="2" y="0"/>
                </a:cxn>
                <a:cxn ang="0">
                  <a:pos x="2" y="5"/>
                </a:cxn>
                <a:cxn ang="0">
                  <a:pos x="2" y="7"/>
                </a:cxn>
              </a:cxnLst>
              <a:rect l="0" t="0" r="r" b="b"/>
              <a:pathLst>
                <a:path w="3" h="7">
                  <a:moveTo>
                    <a:pt x="2" y="7"/>
                  </a:moveTo>
                  <a:cubicBezTo>
                    <a:pt x="1" y="5"/>
                    <a:pt x="0" y="1"/>
                    <a:pt x="2" y="0"/>
                  </a:cubicBezTo>
                  <a:cubicBezTo>
                    <a:pt x="3" y="0"/>
                    <a:pt x="3" y="3"/>
                    <a:pt x="2" y="5"/>
                  </a:cubicBezTo>
                  <a:cubicBezTo>
                    <a:pt x="2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07"/>
            <p:cNvSpPr>
              <a:spLocks/>
            </p:cNvSpPr>
            <p:nvPr userDrawn="1"/>
          </p:nvSpPr>
          <p:spPr bwMode="auto">
            <a:xfrm>
              <a:off x="8596313" y="8826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0" y="3"/>
                    <a:pt x="2" y="0"/>
                    <a:pt x="3" y="0"/>
                  </a:cubicBezTo>
                  <a:cubicBezTo>
                    <a:pt x="5" y="1"/>
                    <a:pt x="3" y="3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8"/>
            <p:cNvSpPr>
              <a:spLocks/>
            </p:cNvSpPr>
            <p:nvPr userDrawn="1"/>
          </p:nvSpPr>
          <p:spPr bwMode="auto">
            <a:xfrm>
              <a:off x="8574088" y="879475"/>
              <a:ext cx="15875" cy="1587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1" y="1"/>
                </a:cxn>
                <a:cxn ang="0">
                  <a:pos x="4" y="3"/>
                </a:cxn>
                <a:cxn ang="0">
                  <a:pos x="5" y="5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3" y="4"/>
                    <a:pt x="0" y="3"/>
                    <a:pt x="1" y="1"/>
                  </a:cubicBezTo>
                  <a:cubicBezTo>
                    <a:pt x="1" y="0"/>
                    <a:pt x="3" y="2"/>
                    <a:pt x="4" y="3"/>
                  </a:cubicBezTo>
                  <a:cubicBezTo>
                    <a:pt x="4" y="5"/>
                    <a:pt x="5" y="5"/>
                    <a:pt x="5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09"/>
            <p:cNvSpPr>
              <a:spLocks/>
            </p:cNvSpPr>
            <p:nvPr userDrawn="1"/>
          </p:nvSpPr>
          <p:spPr bwMode="auto">
            <a:xfrm>
              <a:off x="8515350" y="873125"/>
              <a:ext cx="9525" cy="2381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7"/>
                </a:cxn>
                <a:cxn ang="0">
                  <a:pos x="1" y="2"/>
                </a:cxn>
                <a:cxn ang="0">
                  <a:pos x="2" y="0"/>
                </a:cxn>
              </a:cxnLst>
              <a:rect l="0" t="0" r="r" b="b"/>
              <a:pathLst>
                <a:path w="3" h="8">
                  <a:moveTo>
                    <a:pt x="2" y="0"/>
                  </a:moveTo>
                  <a:cubicBezTo>
                    <a:pt x="2" y="2"/>
                    <a:pt x="3" y="7"/>
                    <a:pt x="2" y="7"/>
                  </a:cubicBezTo>
                  <a:cubicBezTo>
                    <a:pt x="1" y="8"/>
                    <a:pt x="0" y="4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0"/>
            <p:cNvSpPr>
              <a:spLocks/>
            </p:cNvSpPr>
            <p:nvPr userDrawn="1"/>
          </p:nvSpPr>
          <p:spPr bwMode="auto">
            <a:xfrm>
              <a:off x="8502650" y="8699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2"/>
                    <a:pt x="2" y="4"/>
                    <a:pt x="1" y="4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1"/>
            <p:cNvSpPr>
              <a:spLocks/>
            </p:cNvSpPr>
            <p:nvPr userDrawn="1"/>
          </p:nvSpPr>
          <p:spPr bwMode="auto">
            <a:xfrm>
              <a:off x="8524875" y="8699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1" y="1"/>
                    <a:pt x="4" y="3"/>
                    <a:pt x="4" y="4"/>
                  </a:cubicBezTo>
                  <a:cubicBezTo>
                    <a:pt x="3" y="5"/>
                    <a:pt x="1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2"/>
            <p:cNvSpPr>
              <a:spLocks/>
            </p:cNvSpPr>
            <p:nvPr userDrawn="1"/>
          </p:nvSpPr>
          <p:spPr bwMode="auto">
            <a:xfrm>
              <a:off x="8442325" y="869950"/>
              <a:ext cx="9525" cy="2222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1" y="0"/>
                </a:cxn>
                <a:cxn ang="0">
                  <a:pos x="2" y="5"/>
                </a:cxn>
                <a:cxn ang="0">
                  <a:pos x="1" y="7"/>
                </a:cxn>
              </a:cxnLst>
              <a:rect l="0" t="0" r="r" b="b"/>
              <a:pathLst>
                <a:path w="3" h="7">
                  <a:moveTo>
                    <a:pt x="1" y="7"/>
                  </a:moveTo>
                  <a:cubicBezTo>
                    <a:pt x="1" y="5"/>
                    <a:pt x="0" y="1"/>
                    <a:pt x="1" y="0"/>
                  </a:cubicBezTo>
                  <a:cubicBezTo>
                    <a:pt x="3" y="0"/>
                    <a:pt x="3" y="3"/>
                    <a:pt x="2" y="5"/>
                  </a:cubicBezTo>
                  <a:cubicBezTo>
                    <a:pt x="2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3"/>
            <p:cNvSpPr>
              <a:spLocks/>
            </p:cNvSpPr>
            <p:nvPr userDrawn="1"/>
          </p:nvSpPr>
          <p:spPr bwMode="auto">
            <a:xfrm>
              <a:off x="8448675" y="882650"/>
              <a:ext cx="15875" cy="127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2" y="3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3"/>
                    <a:pt x="3" y="0"/>
                    <a:pt x="4" y="0"/>
                  </a:cubicBezTo>
                  <a:cubicBezTo>
                    <a:pt x="5" y="1"/>
                    <a:pt x="4" y="3"/>
                    <a:pt x="2" y="3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4"/>
            <p:cNvSpPr>
              <a:spLocks/>
            </p:cNvSpPr>
            <p:nvPr userDrawn="1"/>
          </p:nvSpPr>
          <p:spPr bwMode="auto">
            <a:xfrm>
              <a:off x="8429625" y="879475"/>
              <a:ext cx="12700" cy="158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1" y="1"/>
                </a:cxn>
                <a:cxn ang="0">
                  <a:pos x="4" y="3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3" y="4"/>
                    <a:pt x="0" y="3"/>
                    <a:pt x="1" y="1"/>
                  </a:cubicBezTo>
                  <a:cubicBezTo>
                    <a:pt x="1" y="0"/>
                    <a:pt x="3" y="2"/>
                    <a:pt x="4" y="3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15"/>
            <p:cNvSpPr>
              <a:spLocks/>
            </p:cNvSpPr>
            <p:nvPr userDrawn="1"/>
          </p:nvSpPr>
          <p:spPr bwMode="auto">
            <a:xfrm>
              <a:off x="8370888" y="873125"/>
              <a:ext cx="9525" cy="2381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7"/>
                </a:cxn>
                <a:cxn ang="0">
                  <a:pos x="1" y="2"/>
                </a:cxn>
                <a:cxn ang="0">
                  <a:pos x="2" y="0"/>
                </a:cxn>
              </a:cxnLst>
              <a:rect l="0" t="0" r="r" b="b"/>
              <a:pathLst>
                <a:path w="3" h="8">
                  <a:moveTo>
                    <a:pt x="2" y="0"/>
                  </a:moveTo>
                  <a:cubicBezTo>
                    <a:pt x="2" y="2"/>
                    <a:pt x="3" y="7"/>
                    <a:pt x="2" y="7"/>
                  </a:cubicBezTo>
                  <a:cubicBezTo>
                    <a:pt x="1" y="8"/>
                    <a:pt x="0" y="4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6"/>
            <p:cNvSpPr>
              <a:spLocks/>
            </p:cNvSpPr>
            <p:nvPr userDrawn="1"/>
          </p:nvSpPr>
          <p:spPr bwMode="auto">
            <a:xfrm>
              <a:off x="8358188" y="869950"/>
              <a:ext cx="15875" cy="1270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2"/>
                    <a:pt x="2" y="4"/>
                    <a:pt x="1" y="4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7"/>
            <p:cNvSpPr>
              <a:spLocks/>
            </p:cNvSpPr>
            <p:nvPr userDrawn="1"/>
          </p:nvSpPr>
          <p:spPr bwMode="auto">
            <a:xfrm>
              <a:off x="8380413" y="869950"/>
              <a:ext cx="12700" cy="1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0" y="2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1" y="1"/>
                    <a:pt x="4" y="3"/>
                    <a:pt x="4" y="4"/>
                  </a:cubicBezTo>
                  <a:cubicBezTo>
                    <a:pt x="3" y="5"/>
                    <a:pt x="1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BDEE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Chart Placeholder 75"/>
          <p:cNvSpPr>
            <a:spLocks noGrp="1"/>
          </p:cNvSpPr>
          <p:nvPr>
            <p:ph type="chart" sz="quarter" idx="13"/>
          </p:nvPr>
        </p:nvSpPr>
        <p:spPr>
          <a:xfrm>
            <a:off x="4724400" y="1828800"/>
            <a:ext cx="4038600" cy="36576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76" name="Text Placeholder 77"/>
          <p:cNvSpPr>
            <a:spLocks noGrp="1"/>
          </p:cNvSpPr>
          <p:nvPr>
            <p:ph type="body" sz="quarter" idx="14"/>
          </p:nvPr>
        </p:nvSpPr>
        <p:spPr>
          <a:xfrm>
            <a:off x="501870" y="2514600"/>
            <a:ext cx="3505200" cy="3231930"/>
          </a:xfrm>
        </p:spPr>
        <p:txBody>
          <a:bodyPr>
            <a:normAutofit/>
          </a:bodyPr>
          <a:lstStyle>
            <a:lvl1pPr>
              <a:buNone/>
              <a:defRPr sz="2400" i="1">
                <a:solidFill>
                  <a:schemeClr val="bg1"/>
                </a:solidFill>
                <a:latin typeface="Cambria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7" name="Text Placeholder 79"/>
          <p:cNvSpPr>
            <a:spLocks noGrp="1"/>
          </p:cNvSpPr>
          <p:nvPr>
            <p:ph type="body" sz="quarter" idx="15" hasCustomPrompt="1"/>
          </p:nvPr>
        </p:nvSpPr>
        <p:spPr>
          <a:xfrm>
            <a:off x="533400" y="1981200"/>
            <a:ext cx="3505200" cy="381000"/>
          </a:xfrm>
        </p:spPr>
        <p:txBody>
          <a:bodyPr>
            <a:normAutofit/>
          </a:bodyPr>
          <a:lstStyle>
            <a:lvl1pPr>
              <a:buNone/>
              <a:defRPr sz="1800" b="1">
                <a:solidFill>
                  <a:schemeClr val="bg1"/>
                </a:solidFill>
                <a:latin typeface="Cambria" pitchFamily="18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371600"/>
            <a:ext cx="9144000" cy="4953000"/>
          </a:xfrm>
          <a:prstGeom prst="rect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FruitDanc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3352800" y="3886200"/>
            <a:ext cx="5715000" cy="2390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533400"/>
            <a:ext cx="6629400" cy="548640"/>
          </a:xfrm>
        </p:spPr>
        <p:txBody>
          <a:bodyPr>
            <a:noAutofit/>
          </a:bodyPr>
          <a:lstStyle>
            <a:lvl1pPr>
              <a:defRPr sz="2400">
                <a:latin typeface="Cambr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7" name="Text Placeholder 56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1905000"/>
            <a:ext cx="8153400" cy="609600"/>
          </a:xfrm>
        </p:spPr>
        <p:txBody>
          <a:bodyPr>
            <a:normAutofit/>
          </a:bodyPr>
          <a:lstStyle>
            <a:lvl1pPr algn="ctr">
              <a:buNone/>
              <a:defRPr sz="3200" i="1">
                <a:latin typeface="Cambria" pitchFamily="18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0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600200" y="2819400"/>
            <a:ext cx="6324600" cy="2133600"/>
          </a:xfrm>
        </p:spPr>
        <p:txBody>
          <a:bodyPr>
            <a:normAutofit/>
          </a:bodyPr>
          <a:lstStyle>
            <a:lvl1pPr>
              <a:buNone/>
              <a:defRPr sz="1400">
                <a:latin typeface="Cambria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FC2E8-CB88-40B2-9CEF-168E27796FFD}" type="datetimeFigureOut">
              <a:rPr lang="en-US" smtClean="0"/>
              <a:pPr/>
              <a:t>3/13/2014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E65DB-0C76-4A24-A975-B8A42B6BB3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36" name="Rectangle 1735"/>
          <p:cNvSpPr/>
          <p:nvPr/>
        </p:nvSpPr>
        <p:spPr>
          <a:xfrm>
            <a:off x="1905000" y="381000"/>
            <a:ext cx="7239000" cy="381000"/>
          </a:xfrm>
          <a:prstGeom prst="rect">
            <a:avLst/>
          </a:prstGeom>
          <a:solidFill>
            <a:srgbClr val="B0C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7" name="Rectangle 1736"/>
          <p:cNvSpPr/>
          <p:nvPr/>
        </p:nvSpPr>
        <p:spPr>
          <a:xfrm>
            <a:off x="1905000" y="0"/>
            <a:ext cx="7239000" cy="381000"/>
          </a:xfrm>
          <a:prstGeom prst="rect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8" name="Rectangle 1737"/>
          <p:cNvSpPr/>
          <p:nvPr/>
        </p:nvSpPr>
        <p:spPr>
          <a:xfrm>
            <a:off x="0" y="6096000"/>
            <a:ext cx="6858000" cy="762000"/>
          </a:xfrm>
          <a:prstGeom prst="rect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9" name="Freeform 177"/>
          <p:cNvSpPr>
            <a:spLocks/>
          </p:cNvSpPr>
          <p:nvPr/>
        </p:nvSpPr>
        <p:spPr bwMode="auto">
          <a:xfrm>
            <a:off x="2366276" y="6249761"/>
            <a:ext cx="37418" cy="46379"/>
          </a:xfrm>
          <a:custGeom>
            <a:avLst/>
            <a:gdLst/>
            <a:ahLst/>
            <a:cxnLst>
              <a:cxn ang="0">
                <a:pos x="0" y="15"/>
              </a:cxn>
              <a:cxn ang="0">
                <a:pos x="11" y="3"/>
              </a:cxn>
              <a:cxn ang="0">
                <a:pos x="2" y="9"/>
              </a:cxn>
              <a:cxn ang="0">
                <a:pos x="0" y="15"/>
              </a:cxn>
            </a:cxnLst>
            <a:rect l="0" t="0" r="r" b="b"/>
            <a:pathLst>
              <a:path w="12" h="15">
                <a:moveTo>
                  <a:pt x="0" y="15"/>
                </a:moveTo>
                <a:cubicBezTo>
                  <a:pt x="4" y="12"/>
                  <a:pt x="12" y="6"/>
                  <a:pt x="11" y="3"/>
                </a:cubicBezTo>
                <a:cubicBezTo>
                  <a:pt x="10" y="0"/>
                  <a:pt x="4" y="5"/>
                  <a:pt x="2" y="9"/>
                </a:cubicBezTo>
                <a:cubicBezTo>
                  <a:pt x="0" y="13"/>
                  <a:pt x="0" y="15"/>
                  <a:pt x="0" y="1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0" name="Freeform 178"/>
          <p:cNvSpPr>
            <a:spLocks/>
          </p:cNvSpPr>
          <p:nvPr/>
        </p:nvSpPr>
        <p:spPr bwMode="auto">
          <a:xfrm>
            <a:off x="2347830" y="6252923"/>
            <a:ext cx="15283" cy="40582"/>
          </a:xfrm>
          <a:custGeom>
            <a:avLst/>
            <a:gdLst/>
            <a:ahLst/>
            <a:cxnLst>
              <a:cxn ang="0">
                <a:pos x="3" y="13"/>
              </a:cxn>
              <a:cxn ang="0">
                <a:pos x="3" y="1"/>
              </a:cxn>
              <a:cxn ang="0">
                <a:pos x="1" y="9"/>
              </a:cxn>
              <a:cxn ang="0">
                <a:pos x="3" y="13"/>
              </a:cxn>
            </a:cxnLst>
            <a:rect l="0" t="0" r="r" b="b"/>
            <a:pathLst>
              <a:path w="5" h="13">
                <a:moveTo>
                  <a:pt x="3" y="13"/>
                </a:moveTo>
                <a:cubicBezTo>
                  <a:pt x="4" y="9"/>
                  <a:pt x="5" y="2"/>
                  <a:pt x="3" y="1"/>
                </a:cubicBezTo>
                <a:cubicBezTo>
                  <a:pt x="0" y="0"/>
                  <a:pt x="0" y="6"/>
                  <a:pt x="1" y="9"/>
                </a:cubicBezTo>
                <a:cubicBezTo>
                  <a:pt x="2" y="12"/>
                  <a:pt x="3" y="13"/>
                  <a:pt x="3" y="1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" name="Freeform 179"/>
          <p:cNvSpPr>
            <a:spLocks/>
          </p:cNvSpPr>
          <p:nvPr/>
        </p:nvSpPr>
        <p:spPr bwMode="auto">
          <a:xfrm>
            <a:off x="2366276" y="6296140"/>
            <a:ext cx="43742" cy="15811"/>
          </a:xfrm>
          <a:custGeom>
            <a:avLst/>
            <a:gdLst/>
            <a:ahLst/>
            <a:cxnLst>
              <a:cxn ang="0">
                <a:pos x="0" y="3"/>
              </a:cxn>
              <a:cxn ang="0">
                <a:pos x="12" y="3"/>
              </a:cxn>
              <a:cxn ang="0">
                <a:pos x="4" y="1"/>
              </a:cxn>
              <a:cxn ang="0">
                <a:pos x="0" y="3"/>
              </a:cxn>
            </a:cxnLst>
            <a:rect l="0" t="0" r="r" b="b"/>
            <a:pathLst>
              <a:path w="14" h="5">
                <a:moveTo>
                  <a:pt x="0" y="3"/>
                </a:moveTo>
                <a:cubicBezTo>
                  <a:pt x="4" y="4"/>
                  <a:pt x="11" y="5"/>
                  <a:pt x="12" y="3"/>
                </a:cubicBezTo>
                <a:cubicBezTo>
                  <a:pt x="14" y="0"/>
                  <a:pt x="8" y="0"/>
                  <a:pt x="4" y="1"/>
                </a:cubicBezTo>
                <a:cubicBezTo>
                  <a:pt x="1" y="2"/>
                  <a:pt x="0" y="3"/>
                  <a:pt x="0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2" name="Freeform 180"/>
          <p:cNvSpPr>
            <a:spLocks/>
          </p:cNvSpPr>
          <p:nvPr/>
        </p:nvSpPr>
        <p:spPr bwMode="auto">
          <a:xfrm>
            <a:off x="2366276" y="6579686"/>
            <a:ext cx="37418" cy="4690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" y="12"/>
              </a:cxn>
              <a:cxn ang="0">
                <a:pos x="2" y="6"/>
              </a:cxn>
              <a:cxn ang="0">
                <a:pos x="0" y="0"/>
              </a:cxn>
            </a:cxnLst>
            <a:rect l="0" t="0" r="r" b="b"/>
            <a:pathLst>
              <a:path w="12" h="15">
                <a:moveTo>
                  <a:pt x="0" y="0"/>
                </a:moveTo>
                <a:cubicBezTo>
                  <a:pt x="4" y="3"/>
                  <a:pt x="12" y="9"/>
                  <a:pt x="11" y="12"/>
                </a:cubicBezTo>
                <a:cubicBezTo>
                  <a:pt x="10" y="15"/>
                  <a:pt x="4" y="9"/>
                  <a:pt x="2" y="6"/>
                </a:cubicBezTo>
                <a:cubicBezTo>
                  <a:pt x="0" y="2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" name="Freeform 181"/>
          <p:cNvSpPr>
            <a:spLocks/>
          </p:cNvSpPr>
          <p:nvPr/>
        </p:nvSpPr>
        <p:spPr bwMode="auto">
          <a:xfrm>
            <a:off x="2347830" y="6582848"/>
            <a:ext cx="15283" cy="40582"/>
          </a:xfrm>
          <a:custGeom>
            <a:avLst/>
            <a:gdLst/>
            <a:ahLst/>
            <a:cxnLst>
              <a:cxn ang="0">
                <a:pos x="3" y="0"/>
              </a:cxn>
              <a:cxn ang="0">
                <a:pos x="3" y="12"/>
              </a:cxn>
              <a:cxn ang="0">
                <a:pos x="1" y="4"/>
              </a:cxn>
              <a:cxn ang="0">
                <a:pos x="3" y="0"/>
              </a:cxn>
            </a:cxnLst>
            <a:rect l="0" t="0" r="r" b="b"/>
            <a:pathLst>
              <a:path w="5" h="13">
                <a:moveTo>
                  <a:pt x="3" y="0"/>
                </a:moveTo>
                <a:cubicBezTo>
                  <a:pt x="4" y="4"/>
                  <a:pt x="5" y="11"/>
                  <a:pt x="3" y="12"/>
                </a:cubicBezTo>
                <a:cubicBezTo>
                  <a:pt x="0" y="13"/>
                  <a:pt x="0" y="7"/>
                  <a:pt x="1" y="4"/>
                </a:cubicBezTo>
                <a:cubicBezTo>
                  <a:pt x="2" y="1"/>
                  <a:pt x="3" y="0"/>
                  <a:pt x="3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4" name="Freeform 182"/>
          <p:cNvSpPr>
            <a:spLocks/>
          </p:cNvSpPr>
          <p:nvPr/>
        </p:nvSpPr>
        <p:spPr bwMode="auto">
          <a:xfrm>
            <a:off x="2366276" y="6564402"/>
            <a:ext cx="43742" cy="15284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12" y="2"/>
              </a:cxn>
              <a:cxn ang="0">
                <a:pos x="4" y="4"/>
              </a:cxn>
              <a:cxn ang="0">
                <a:pos x="0" y="2"/>
              </a:cxn>
            </a:cxnLst>
            <a:rect l="0" t="0" r="r" b="b"/>
            <a:pathLst>
              <a:path w="14" h="5">
                <a:moveTo>
                  <a:pt x="0" y="2"/>
                </a:moveTo>
                <a:cubicBezTo>
                  <a:pt x="4" y="1"/>
                  <a:pt x="11" y="0"/>
                  <a:pt x="12" y="2"/>
                </a:cubicBezTo>
                <a:cubicBezTo>
                  <a:pt x="14" y="5"/>
                  <a:pt x="8" y="5"/>
                  <a:pt x="4" y="4"/>
                </a:cubicBezTo>
                <a:cubicBezTo>
                  <a:pt x="1" y="3"/>
                  <a:pt x="0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45" name="Group 1744"/>
          <p:cNvGrpSpPr/>
          <p:nvPr/>
        </p:nvGrpSpPr>
        <p:grpSpPr>
          <a:xfrm>
            <a:off x="1024508" y="6249761"/>
            <a:ext cx="62187" cy="62190"/>
            <a:chOff x="1024508" y="6249761"/>
            <a:chExt cx="62187" cy="62190"/>
          </a:xfrm>
        </p:grpSpPr>
        <p:sp>
          <p:nvSpPr>
            <p:cNvPr id="1746" name="Freeform 183"/>
            <p:cNvSpPr>
              <a:spLocks/>
            </p:cNvSpPr>
            <p:nvPr userDrawn="1"/>
          </p:nvSpPr>
          <p:spPr bwMode="auto">
            <a:xfrm>
              <a:off x="1030832" y="6249761"/>
              <a:ext cx="37418" cy="46379"/>
            </a:xfrm>
            <a:custGeom>
              <a:avLst/>
              <a:gdLst/>
              <a:ahLst/>
              <a:cxnLst>
                <a:cxn ang="0">
                  <a:pos x="12" y="15"/>
                </a:cxn>
                <a:cxn ang="0">
                  <a:pos x="1" y="3"/>
                </a:cxn>
                <a:cxn ang="0">
                  <a:pos x="10" y="9"/>
                </a:cxn>
                <a:cxn ang="0">
                  <a:pos x="12" y="15"/>
                </a:cxn>
              </a:cxnLst>
              <a:rect l="0" t="0" r="r" b="b"/>
              <a:pathLst>
                <a:path w="12" h="15">
                  <a:moveTo>
                    <a:pt x="12" y="15"/>
                  </a:moveTo>
                  <a:cubicBezTo>
                    <a:pt x="8" y="12"/>
                    <a:pt x="0" y="6"/>
                    <a:pt x="1" y="3"/>
                  </a:cubicBezTo>
                  <a:cubicBezTo>
                    <a:pt x="2" y="0"/>
                    <a:pt x="8" y="5"/>
                    <a:pt x="10" y="9"/>
                  </a:cubicBezTo>
                  <a:cubicBezTo>
                    <a:pt x="12" y="13"/>
                    <a:pt x="12" y="15"/>
                    <a:pt x="12" y="1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7" name="Freeform 184"/>
            <p:cNvSpPr>
              <a:spLocks/>
            </p:cNvSpPr>
            <p:nvPr userDrawn="1"/>
          </p:nvSpPr>
          <p:spPr bwMode="auto">
            <a:xfrm>
              <a:off x="1071412" y="6252923"/>
              <a:ext cx="15283" cy="40582"/>
            </a:xfrm>
            <a:custGeom>
              <a:avLst/>
              <a:gdLst/>
              <a:ahLst/>
              <a:cxnLst>
                <a:cxn ang="0">
                  <a:pos x="2" y="13"/>
                </a:cxn>
                <a:cxn ang="0">
                  <a:pos x="2" y="1"/>
                </a:cxn>
                <a:cxn ang="0">
                  <a:pos x="4" y="9"/>
                </a:cxn>
                <a:cxn ang="0">
                  <a:pos x="2" y="13"/>
                </a:cxn>
              </a:cxnLst>
              <a:rect l="0" t="0" r="r" b="b"/>
              <a:pathLst>
                <a:path w="5" h="13">
                  <a:moveTo>
                    <a:pt x="2" y="13"/>
                  </a:moveTo>
                  <a:cubicBezTo>
                    <a:pt x="1" y="9"/>
                    <a:pt x="0" y="2"/>
                    <a:pt x="2" y="1"/>
                  </a:cubicBezTo>
                  <a:cubicBezTo>
                    <a:pt x="5" y="0"/>
                    <a:pt x="5" y="6"/>
                    <a:pt x="4" y="9"/>
                  </a:cubicBezTo>
                  <a:cubicBezTo>
                    <a:pt x="3" y="12"/>
                    <a:pt x="2" y="13"/>
                    <a:pt x="2" y="1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8" name="Freeform 185"/>
            <p:cNvSpPr>
              <a:spLocks/>
            </p:cNvSpPr>
            <p:nvPr userDrawn="1"/>
          </p:nvSpPr>
          <p:spPr bwMode="auto">
            <a:xfrm>
              <a:off x="1024508" y="6296140"/>
              <a:ext cx="43742" cy="15811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2" y="3"/>
                </a:cxn>
                <a:cxn ang="0">
                  <a:pos x="9" y="1"/>
                </a:cxn>
                <a:cxn ang="0">
                  <a:pos x="14" y="3"/>
                </a:cxn>
              </a:cxnLst>
              <a:rect l="0" t="0" r="r" b="b"/>
              <a:pathLst>
                <a:path w="14" h="5">
                  <a:moveTo>
                    <a:pt x="14" y="3"/>
                  </a:moveTo>
                  <a:cubicBezTo>
                    <a:pt x="10" y="4"/>
                    <a:pt x="3" y="5"/>
                    <a:pt x="2" y="3"/>
                  </a:cubicBezTo>
                  <a:cubicBezTo>
                    <a:pt x="0" y="0"/>
                    <a:pt x="6" y="0"/>
                    <a:pt x="9" y="1"/>
                  </a:cubicBezTo>
                  <a:cubicBezTo>
                    <a:pt x="13" y="2"/>
                    <a:pt x="14" y="3"/>
                    <a:pt x="14" y="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49" name="Freeform 186"/>
          <p:cNvSpPr>
            <a:spLocks/>
          </p:cNvSpPr>
          <p:nvPr/>
        </p:nvSpPr>
        <p:spPr bwMode="auto">
          <a:xfrm>
            <a:off x="1030832" y="6579686"/>
            <a:ext cx="37418" cy="46906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1" y="12"/>
              </a:cxn>
              <a:cxn ang="0">
                <a:pos x="10" y="6"/>
              </a:cxn>
              <a:cxn ang="0">
                <a:pos x="12" y="0"/>
              </a:cxn>
            </a:cxnLst>
            <a:rect l="0" t="0" r="r" b="b"/>
            <a:pathLst>
              <a:path w="12" h="15">
                <a:moveTo>
                  <a:pt x="12" y="0"/>
                </a:moveTo>
                <a:cubicBezTo>
                  <a:pt x="8" y="3"/>
                  <a:pt x="0" y="9"/>
                  <a:pt x="1" y="12"/>
                </a:cubicBezTo>
                <a:cubicBezTo>
                  <a:pt x="2" y="15"/>
                  <a:pt x="8" y="9"/>
                  <a:pt x="10" y="6"/>
                </a:cubicBezTo>
                <a:cubicBezTo>
                  <a:pt x="12" y="2"/>
                  <a:pt x="12" y="0"/>
                  <a:pt x="1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0" name="Freeform 187"/>
          <p:cNvSpPr>
            <a:spLocks/>
          </p:cNvSpPr>
          <p:nvPr/>
        </p:nvSpPr>
        <p:spPr bwMode="auto">
          <a:xfrm>
            <a:off x="1071412" y="6582848"/>
            <a:ext cx="15283" cy="40582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2" y="12"/>
              </a:cxn>
              <a:cxn ang="0">
                <a:pos x="4" y="4"/>
              </a:cxn>
              <a:cxn ang="0">
                <a:pos x="2" y="0"/>
              </a:cxn>
            </a:cxnLst>
            <a:rect l="0" t="0" r="r" b="b"/>
            <a:pathLst>
              <a:path w="5" h="13">
                <a:moveTo>
                  <a:pt x="2" y="0"/>
                </a:moveTo>
                <a:cubicBezTo>
                  <a:pt x="1" y="4"/>
                  <a:pt x="0" y="11"/>
                  <a:pt x="2" y="12"/>
                </a:cubicBezTo>
                <a:cubicBezTo>
                  <a:pt x="5" y="13"/>
                  <a:pt x="5" y="7"/>
                  <a:pt x="4" y="4"/>
                </a:cubicBezTo>
                <a:cubicBezTo>
                  <a:pt x="3" y="1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1" name="Freeform 188"/>
          <p:cNvSpPr>
            <a:spLocks/>
          </p:cNvSpPr>
          <p:nvPr/>
        </p:nvSpPr>
        <p:spPr bwMode="auto">
          <a:xfrm>
            <a:off x="1024508" y="6564402"/>
            <a:ext cx="43742" cy="15284"/>
          </a:xfrm>
          <a:custGeom>
            <a:avLst/>
            <a:gdLst/>
            <a:ahLst/>
            <a:cxnLst>
              <a:cxn ang="0">
                <a:pos x="14" y="2"/>
              </a:cxn>
              <a:cxn ang="0">
                <a:pos x="2" y="2"/>
              </a:cxn>
              <a:cxn ang="0">
                <a:pos x="9" y="4"/>
              </a:cxn>
              <a:cxn ang="0">
                <a:pos x="14" y="2"/>
              </a:cxn>
            </a:cxnLst>
            <a:rect l="0" t="0" r="r" b="b"/>
            <a:pathLst>
              <a:path w="14" h="5">
                <a:moveTo>
                  <a:pt x="14" y="2"/>
                </a:moveTo>
                <a:cubicBezTo>
                  <a:pt x="10" y="1"/>
                  <a:pt x="3" y="0"/>
                  <a:pt x="2" y="2"/>
                </a:cubicBezTo>
                <a:cubicBezTo>
                  <a:pt x="0" y="5"/>
                  <a:pt x="6" y="5"/>
                  <a:pt x="9" y="4"/>
                </a:cubicBezTo>
                <a:cubicBezTo>
                  <a:pt x="13" y="3"/>
                  <a:pt x="14" y="2"/>
                  <a:pt x="14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2" name="Freeform 189"/>
          <p:cNvSpPr>
            <a:spLocks/>
          </p:cNvSpPr>
          <p:nvPr/>
        </p:nvSpPr>
        <p:spPr bwMode="auto">
          <a:xfrm>
            <a:off x="1080371" y="6265045"/>
            <a:ext cx="1276419" cy="348898"/>
          </a:xfrm>
          <a:custGeom>
            <a:avLst/>
            <a:gdLst/>
            <a:ahLst/>
            <a:cxnLst>
              <a:cxn ang="0">
                <a:pos x="410" y="83"/>
              </a:cxn>
              <a:cxn ang="0">
                <a:pos x="381" y="112"/>
              </a:cxn>
              <a:cxn ang="0">
                <a:pos x="28" y="112"/>
              </a:cxn>
              <a:cxn ang="0">
                <a:pos x="0" y="83"/>
              </a:cxn>
              <a:cxn ang="0">
                <a:pos x="0" y="28"/>
              </a:cxn>
              <a:cxn ang="0">
                <a:pos x="28" y="0"/>
              </a:cxn>
              <a:cxn ang="0">
                <a:pos x="381" y="0"/>
              </a:cxn>
              <a:cxn ang="0">
                <a:pos x="410" y="28"/>
              </a:cxn>
              <a:cxn ang="0">
                <a:pos x="410" y="83"/>
              </a:cxn>
            </a:cxnLst>
            <a:rect l="0" t="0" r="r" b="b"/>
            <a:pathLst>
              <a:path w="410" h="112">
                <a:moveTo>
                  <a:pt x="410" y="83"/>
                </a:moveTo>
                <a:cubicBezTo>
                  <a:pt x="410" y="99"/>
                  <a:pt x="397" y="112"/>
                  <a:pt x="381" y="112"/>
                </a:cubicBezTo>
                <a:cubicBezTo>
                  <a:pt x="28" y="112"/>
                  <a:pt x="28" y="112"/>
                  <a:pt x="28" y="112"/>
                </a:cubicBezTo>
                <a:cubicBezTo>
                  <a:pt x="13" y="112"/>
                  <a:pt x="0" y="99"/>
                  <a:pt x="0" y="83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13" y="0"/>
                  <a:pt x="28" y="0"/>
                </a:cubicBezTo>
                <a:cubicBezTo>
                  <a:pt x="381" y="0"/>
                  <a:pt x="381" y="0"/>
                  <a:pt x="381" y="0"/>
                </a:cubicBezTo>
                <a:cubicBezTo>
                  <a:pt x="397" y="0"/>
                  <a:pt x="410" y="12"/>
                  <a:pt x="410" y="28"/>
                </a:cubicBezTo>
                <a:lnTo>
                  <a:pt x="410" y="8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3" name="Freeform 190"/>
          <p:cNvSpPr>
            <a:spLocks noEditPoints="1"/>
          </p:cNvSpPr>
          <p:nvPr/>
        </p:nvSpPr>
        <p:spPr bwMode="auto">
          <a:xfrm>
            <a:off x="1099343" y="6280856"/>
            <a:ext cx="1245325" cy="317803"/>
          </a:xfrm>
          <a:custGeom>
            <a:avLst/>
            <a:gdLst/>
            <a:ahLst/>
            <a:cxnLst>
              <a:cxn ang="0">
                <a:pos x="396" y="72"/>
              </a:cxn>
              <a:cxn ang="0">
                <a:pos x="400" y="60"/>
              </a:cxn>
              <a:cxn ang="0">
                <a:pos x="398" y="42"/>
              </a:cxn>
              <a:cxn ang="0">
                <a:pos x="394" y="20"/>
              </a:cxn>
              <a:cxn ang="0">
                <a:pos x="394" y="14"/>
              </a:cxn>
              <a:cxn ang="0">
                <a:pos x="380" y="2"/>
              </a:cxn>
              <a:cxn ang="0">
                <a:pos x="368" y="0"/>
              </a:cxn>
              <a:cxn ang="0">
                <a:pos x="356" y="4"/>
              </a:cxn>
              <a:cxn ang="0">
                <a:pos x="336" y="4"/>
              </a:cxn>
              <a:cxn ang="0">
                <a:pos x="324" y="0"/>
              </a:cxn>
              <a:cxn ang="0">
                <a:pos x="306" y="2"/>
              </a:cxn>
              <a:cxn ang="0">
                <a:pos x="284" y="4"/>
              </a:cxn>
              <a:cxn ang="0">
                <a:pos x="278" y="2"/>
              </a:cxn>
              <a:cxn ang="0">
                <a:pos x="260" y="0"/>
              </a:cxn>
              <a:cxn ang="0">
                <a:pos x="248" y="4"/>
              </a:cxn>
              <a:cxn ang="0">
                <a:pos x="228" y="4"/>
              </a:cxn>
              <a:cxn ang="0">
                <a:pos x="216" y="0"/>
              </a:cxn>
              <a:cxn ang="0">
                <a:pos x="198" y="2"/>
              </a:cxn>
              <a:cxn ang="0">
                <a:pos x="176" y="4"/>
              </a:cxn>
              <a:cxn ang="0">
                <a:pos x="170" y="2"/>
              </a:cxn>
              <a:cxn ang="0">
                <a:pos x="152" y="0"/>
              </a:cxn>
              <a:cxn ang="0">
                <a:pos x="140" y="4"/>
              </a:cxn>
              <a:cxn ang="0">
                <a:pos x="120" y="4"/>
              </a:cxn>
              <a:cxn ang="0">
                <a:pos x="108" y="0"/>
              </a:cxn>
              <a:cxn ang="0">
                <a:pos x="90" y="2"/>
              </a:cxn>
              <a:cxn ang="0">
                <a:pos x="68" y="4"/>
              </a:cxn>
              <a:cxn ang="0">
                <a:pos x="62" y="2"/>
              </a:cxn>
              <a:cxn ang="0">
                <a:pos x="44" y="0"/>
              </a:cxn>
              <a:cxn ang="0">
                <a:pos x="32" y="4"/>
              </a:cxn>
              <a:cxn ang="0">
                <a:pos x="14" y="8"/>
              </a:cxn>
              <a:cxn ang="0">
                <a:pos x="3" y="15"/>
              </a:cxn>
              <a:cxn ang="0">
                <a:pos x="0" y="28"/>
              </a:cxn>
              <a:cxn ang="0">
                <a:pos x="2" y="45"/>
              </a:cxn>
              <a:cxn ang="0">
                <a:pos x="4" y="67"/>
              </a:cxn>
              <a:cxn ang="0">
                <a:pos x="2" y="73"/>
              </a:cxn>
              <a:cxn ang="0">
                <a:pos x="6" y="91"/>
              </a:cxn>
              <a:cxn ang="0">
                <a:pos x="18" y="95"/>
              </a:cxn>
              <a:cxn ang="0">
                <a:pos x="28" y="98"/>
              </a:cxn>
              <a:cxn ang="0">
                <a:pos x="48" y="98"/>
              </a:cxn>
              <a:cxn ang="0">
                <a:pos x="60" y="102"/>
              </a:cxn>
              <a:cxn ang="0">
                <a:pos x="78" y="100"/>
              </a:cxn>
              <a:cxn ang="0">
                <a:pos x="100" y="98"/>
              </a:cxn>
              <a:cxn ang="0">
                <a:pos x="106" y="100"/>
              </a:cxn>
              <a:cxn ang="0">
                <a:pos x="124" y="102"/>
              </a:cxn>
              <a:cxn ang="0">
                <a:pos x="136" y="98"/>
              </a:cxn>
              <a:cxn ang="0">
                <a:pos x="156" y="98"/>
              </a:cxn>
              <a:cxn ang="0">
                <a:pos x="168" y="102"/>
              </a:cxn>
              <a:cxn ang="0">
                <a:pos x="186" y="100"/>
              </a:cxn>
              <a:cxn ang="0">
                <a:pos x="208" y="98"/>
              </a:cxn>
              <a:cxn ang="0">
                <a:pos x="214" y="100"/>
              </a:cxn>
              <a:cxn ang="0">
                <a:pos x="232" y="102"/>
              </a:cxn>
              <a:cxn ang="0">
                <a:pos x="244" y="98"/>
              </a:cxn>
              <a:cxn ang="0">
                <a:pos x="264" y="98"/>
              </a:cxn>
              <a:cxn ang="0">
                <a:pos x="276" y="102"/>
              </a:cxn>
              <a:cxn ang="0">
                <a:pos x="294" y="100"/>
              </a:cxn>
              <a:cxn ang="0">
                <a:pos x="316" y="98"/>
              </a:cxn>
              <a:cxn ang="0">
                <a:pos x="322" y="100"/>
              </a:cxn>
              <a:cxn ang="0">
                <a:pos x="340" y="102"/>
              </a:cxn>
              <a:cxn ang="0">
                <a:pos x="352" y="98"/>
              </a:cxn>
              <a:cxn ang="0">
                <a:pos x="372" y="98"/>
              </a:cxn>
              <a:cxn ang="0">
                <a:pos x="385" y="98"/>
              </a:cxn>
              <a:cxn ang="0">
                <a:pos x="396" y="83"/>
              </a:cxn>
            </a:cxnLst>
            <a:rect l="0" t="0" r="r" b="b"/>
            <a:pathLst>
              <a:path w="400" h="102">
                <a:moveTo>
                  <a:pt x="396" y="74"/>
                </a:moveTo>
                <a:cubicBezTo>
                  <a:pt x="396" y="75"/>
                  <a:pt x="395" y="76"/>
                  <a:pt x="395" y="77"/>
                </a:cubicBezTo>
                <a:cubicBezTo>
                  <a:pt x="395" y="78"/>
                  <a:pt x="396" y="79"/>
                  <a:pt x="397" y="80"/>
                </a:cubicBezTo>
                <a:cubicBezTo>
                  <a:pt x="398" y="80"/>
                  <a:pt x="399" y="79"/>
                  <a:pt x="399" y="78"/>
                </a:cubicBezTo>
                <a:cubicBezTo>
                  <a:pt x="399" y="77"/>
                  <a:pt x="400" y="75"/>
                  <a:pt x="400" y="74"/>
                </a:cubicBezTo>
                <a:cubicBezTo>
                  <a:pt x="400" y="73"/>
                  <a:pt x="399" y="72"/>
                  <a:pt x="398" y="72"/>
                </a:cubicBezTo>
                <a:cubicBezTo>
                  <a:pt x="396" y="72"/>
                  <a:pt x="396" y="73"/>
                  <a:pt x="396" y="74"/>
                </a:cubicBezTo>
                <a:close/>
                <a:moveTo>
                  <a:pt x="396" y="68"/>
                </a:moveTo>
                <a:cubicBezTo>
                  <a:pt x="396" y="72"/>
                  <a:pt x="396" y="72"/>
                  <a:pt x="396" y="72"/>
                </a:cubicBezTo>
                <a:cubicBezTo>
                  <a:pt x="396" y="73"/>
                  <a:pt x="396" y="74"/>
                  <a:pt x="398" y="74"/>
                </a:cubicBezTo>
                <a:cubicBezTo>
                  <a:pt x="399" y="74"/>
                  <a:pt x="400" y="73"/>
                  <a:pt x="400" y="72"/>
                </a:cubicBezTo>
                <a:cubicBezTo>
                  <a:pt x="400" y="68"/>
                  <a:pt x="400" y="68"/>
                  <a:pt x="400" y="68"/>
                </a:cubicBezTo>
                <a:cubicBezTo>
                  <a:pt x="400" y="66"/>
                  <a:pt x="399" y="66"/>
                  <a:pt x="398" y="66"/>
                </a:cubicBezTo>
                <a:cubicBezTo>
                  <a:pt x="396" y="66"/>
                  <a:pt x="396" y="66"/>
                  <a:pt x="396" y="68"/>
                </a:cubicBezTo>
                <a:close/>
                <a:moveTo>
                  <a:pt x="396" y="56"/>
                </a:moveTo>
                <a:cubicBezTo>
                  <a:pt x="396" y="60"/>
                  <a:pt x="396" y="60"/>
                  <a:pt x="396" y="60"/>
                </a:cubicBezTo>
                <a:cubicBezTo>
                  <a:pt x="396" y="61"/>
                  <a:pt x="396" y="62"/>
                  <a:pt x="398" y="62"/>
                </a:cubicBezTo>
                <a:cubicBezTo>
                  <a:pt x="399" y="62"/>
                  <a:pt x="400" y="61"/>
                  <a:pt x="400" y="60"/>
                </a:cubicBezTo>
                <a:cubicBezTo>
                  <a:pt x="400" y="56"/>
                  <a:pt x="400" y="56"/>
                  <a:pt x="400" y="56"/>
                </a:cubicBezTo>
                <a:cubicBezTo>
                  <a:pt x="400" y="54"/>
                  <a:pt x="399" y="54"/>
                  <a:pt x="398" y="54"/>
                </a:cubicBezTo>
                <a:cubicBezTo>
                  <a:pt x="396" y="54"/>
                  <a:pt x="396" y="54"/>
                  <a:pt x="396" y="56"/>
                </a:cubicBezTo>
                <a:close/>
                <a:moveTo>
                  <a:pt x="396" y="44"/>
                </a:moveTo>
                <a:cubicBezTo>
                  <a:pt x="396" y="48"/>
                  <a:pt x="396" y="48"/>
                  <a:pt x="396" y="48"/>
                </a:cubicBezTo>
                <a:cubicBezTo>
                  <a:pt x="396" y="49"/>
                  <a:pt x="396" y="50"/>
                  <a:pt x="398" y="50"/>
                </a:cubicBezTo>
                <a:cubicBezTo>
                  <a:pt x="399" y="50"/>
                  <a:pt x="400" y="49"/>
                  <a:pt x="400" y="48"/>
                </a:cubicBezTo>
                <a:cubicBezTo>
                  <a:pt x="400" y="44"/>
                  <a:pt x="400" y="44"/>
                  <a:pt x="400" y="44"/>
                </a:cubicBezTo>
                <a:cubicBezTo>
                  <a:pt x="400" y="42"/>
                  <a:pt x="399" y="42"/>
                  <a:pt x="398" y="42"/>
                </a:cubicBezTo>
                <a:cubicBezTo>
                  <a:pt x="396" y="42"/>
                  <a:pt x="396" y="42"/>
                  <a:pt x="396" y="44"/>
                </a:cubicBezTo>
                <a:close/>
                <a:moveTo>
                  <a:pt x="396" y="32"/>
                </a:moveTo>
                <a:cubicBezTo>
                  <a:pt x="396" y="36"/>
                  <a:pt x="396" y="36"/>
                  <a:pt x="396" y="36"/>
                </a:cubicBezTo>
                <a:cubicBezTo>
                  <a:pt x="396" y="37"/>
                  <a:pt x="396" y="38"/>
                  <a:pt x="398" y="38"/>
                </a:cubicBezTo>
                <a:cubicBezTo>
                  <a:pt x="399" y="38"/>
                  <a:pt x="400" y="37"/>
                  <a:pt x="400" y="36"/>
                </a:cubicBezTo>
                <a:cubicBezTo>
                  <a:pt x="400" y="32"/>
                  <a:pt x="400" y="32"/>
                  <a:pt x="400" y="32"/>
                </a:cubicBezTo>
                <a:cubicBezTo>
                  <a:pt x="400" y="30"/>
                  <a:pt x="399" y="30"/>
                  <a:pt x="398" y="30"/>
                </a:cubicBezTo>
                <a:cubicBezTo>
                  <a:pt x="396" y="30"/>
                  <a:pt x="396" y="30"/>
                  <a:pt x="396" y="32"/>
                </a:cubicBezTo>
                <a:close/>
                <a:moveTo>
                  <a:pt x="394" y="20"/>
                </a:moveTo>
                <a:cubicBezTo>
                  <a:pt x="395" y="22"/>
                  <a:pt x="395" y="23"/>
                  <a:pt x="395" y="24"/>
                </a:cubicBezTo>
                <a:cubicBezTo>
                  <a:pt x="395" y="25"/>
                  <a:pt x="396" y="26"/>
                  <a:pt x="398" y="26"/>
                </a:cubicBezTo>
                <a:cubicBezTo>
                  <a:pt x="399" y="25"/>
                  <a:pt x="399" y="24"/>
                  <a:pt x="399" y="23"/>
                </a:cubicBezTo>
                <a:cubicBezTo>
                  <a:pt x="399" y="22"/>
                  <a:pt x="399" y="20"/>
                  <a:pt x="398" y="19"/>
                </a:cubicBezTo>
                <a:cubicBezTo>
                  <a:pt x="398" y="18"/>
                  <a:pt x="397" y="17"/>
                  <a:pt x="396" y="18"/>
                </a:cubicBezTo>
                <a:cubicBezTo>
                  <a:pt x="395" y="18"/>
                  <a:pt x="394" y="19"/>
                  <a:pt x="394" y="20"/>
                </a:cubicBezTo>
                <a:close/>
                <a:moveTo>
                  <a:pt x="388" y="11"/>
                </a:moveTo>
                <a:cubicBezTo>
                  <a:pt x="389" y="12"/>
                  <a:pt x="390" y="13"/>
                  <a:pt x="391" y="14"/>
                </a:cubicBezTo>
                <a:cubicBezTo>
                  <a:pt x="392" y="15"/>
                  <a:pt x="393" y="15"/>
                  <a:pt x="394" y="14"/>
                </a:cubicBezTo>
                <a:cubicBezTo>
                  <a:pt x="395" y="14"/>
                  <a:pt x="395" y="12"/>
                  <a:pt x="394" y="11"/>
                </a:cubicBezTo>
                <a:cubicBezTo>
                  <a:pt x="393" y="10"/>
                  <a:pt x="392" y="9"/>
                  <a:pt x="391" y="8"/>
                </a:cubicBezTo>
                <a:cubicBezTo>
                  <a:pt x="391" y="7"/>
                  <a:pt x="389" y="7"/>
                  <a:pt x="388" y="8"/>
                </a:cubicBezTo>
                <a:cubicBezTo>
                  <a:pt x="388" y="9"/>
                  <a:pt x="388" y="10"/>
                  <a:pt x="388" y="11"/>
                </a:cubicBezTo>
                <a:close/>
                <a:moveTo>
                  <a:pt x="379" y="5"/>
                </a:moveTo>
                <a:cubicBezTo>
                  <a:pt x="380" y="6"/>
                  <a:pt x="381" y="6"/>
                  <a:pt x="383" y="7"/>
                </a:cubicBezTo>
                <a:cubicBezTo>
                  <a:pt x="384" y="7"/>
                  <a:pt x="385" y="7"/>
                  <a:pt x="385" y="6"/>
                </a:cubicBezTo>
                <a:cubicBezTo>
                  <a:pt x="386" y="5"/>
                  <a:pt x="385" y="4"/>
                  <a:pt x="384" y="3"/>
                </a:cubicBezTo>
                <a:cubicBezTo>
                  <a:pt x="383" y="3"/>
                  <a:pt x="382" y="2"/>
                  <a:pt x="380" y="2"/>
                </a:cubicBezTo>
                <a:cubicBezTo>
                  <a:pt x="379" y="1"/>
                  <a:pt x="378" y="2"/>
                  <a:pt x="378" y="3"/>
                </a:cubicBezTo>
                <a:cubicBezTo>
                  <a:pt x="378" y="4"/>
                  <a:pt x="378" y="5"/>
                  <a:pt x="379" y="5"/>
                </a:cubicBezTo>
                <a:close/>
                <a:moveTo>
                  <a:pt x="368" y="4"/>
                </a:moveTo>
                <a:cubicBezTo>
                  <a:pt x="372" y="4"/>
                  <a:pt x="372" y="4"/>
                  <a:pt x="372" y="4"/>
                </a:cubicBezTo>
                <a:cubicBezTo>
                  <a:pt x="372" y="4"/>
                  <a:pt x="372" y="4"/>
                  <a:pt x="372" y="4"/>
                </a:cubicBezTo>
                <a:cubicBezTo>
                  <a:pt x="373" y="4"/>
                  <a:pt x="374" y="3"/>
                  <a:pt x="374" y="2"/>
                </a:cubicBezTo>
                <a:cubicBezTo>
                  <a:pt x="374" y="1"/>
                  <a:pt x="373" y="0"/>
                  <a:pt x="372" y="0"/>
                </a:cubicBezTo>
                <a:cubicBezTo>
                  <a:pt x="372" y="0"/>
                  <a:pt x="372" y="0"/>
                  <a:pt x="372" y="0"/>
                </a:cubicBezTo>
                <a:cubicBezTo>
                  <a:pt x="368" y="0"/>
                  <a:pt x="368" y="0"/>
                  <a:pt x="368" y="0"/>
                </a:cubicBezTo>
                <a:cubicBezTo>
                  <a:pt x="367" y="0"/>
                  <a:pt x="366" y="1"/>
                  <a:pt x="366" y="2"/>
                </a:cubicBezTo>
                <a:cubicBezTo>
                  <a:pt x="366" y="3"/>
                  <a:pt x="367" y="4"/>
                  <a:pt x="368" y="4"/>
                </a:cubicBezTo>
                <a:close/>
                <a:moveTo>
                  <a:pt x="356" y="4"/>
                </a:moveTo>
                <a:cubicBezTo>
                  <a:pt x="360" y="4"/>
                  <a:pt x="360" y="4"/>
                  <a:pt x="360" y="4"/>
                </a:cubicBezTo>
                <a:cubicBezTo>
                  <a:pt x="361" y="4"/>
                  <a:pt x="362" y="3"/>
                  <a:pt x="362" y="2"/>
                </a:cubicBezTo>
                <a:cubicBezTo>
                  <a:pt x="362" y="1"/>
                  <a:pt x="361" y="0"/>
                  <a:pt x="360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55" y="0"/>
                  <a:pt x="354" y="1"/>
                  <a:pt x="354" y="2"/>
                </a:cubicBezTo>
                <a:cubicBezTo>
                  <a:pt x="354" y="3"/>
                  <a:pt x="355" y="4"/>
                  <a:pt x="356" y="4"/>
                </a:cubicBezTo>
                <a:close/>
                <a:moveTo>
                  <a:pt x="344" y="4"/>
                </a:moveTo>
                <a:cubicBezTo>
                  <a:pt x="348" y="4"/>
                  <a:pt x="348" y="4"/>
                  <a:pt x="348" y="4"/>
                </a:cubicBezTo>
                <a:cubicBezTo>
                  <a:pt x="349" y="4"/>
                  <a:pt x="350" y="3"/>
                  <a:pt x="350" y="2"/>
                </a:cubicBezTo>
                <a:cubicBezTo>
                  <a:pt x="350" y="1"/>
                  <a:pt x="349" y="0"/>
                  <a:pt x="348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43" y="0"/>
                  <a:pt x="342" y="1"/>
                  <a:pt x="342" y="2"/>
                </a:cubicBezTo>
                <a:cubicBezTo>
                  <a:pt x="342" y="3"/>
                  <a:pt x="343" y="4"/>
                  <a:pt x="344" y="4"/>
                </a:cubicBezTo>
                <a:close/>
                <a:moveTo>
                  <a:pt x="332" y="4"/>
                </a:moveTo>
                <a:cubicBezTo>
                  <a:pt x="336" y="4"/>
                  <a:pt x="336" y="4"/>
                  <a:pt x="336" y="4"/>
                </a:cubicBezTo>
                <a:cubicBezTo>
                  <a:pt x="337" y="4"/>
                  <a:pt x="338" y="3"/>
                  <a:pt x="338" y="2"/>
                </a:cubicBezTo>
                <a:cubicBezTo>
                  <a:pt x="338" y="1"/>
                  <a:pt x="337" y="0"/>
                  <a:pt x="336" y="0"/>
                </a:cubicBezTo>
                <a:cubicBezTo>
                  <a:pt x="332" y="0"/>
                  <a:pt x="332" y="0"/>
                  <a:pt x="332" y="0"/>
                </a:cubicBezTo>
                <a:cubicBezTo>
                  <a:pt x="331" y="0"/>
                  <a:pt x="330" y="1"/>
                  <a:pt x="330" y="2"/>
                </a:cubicBezTo>
                <a:cubicBezTo>
                  <a:pt x="330" y="3"/>
                  <a:pt x="331" y="4"/>
                  <a:pt x="332" y="4"/>
                </a:cubicBezTo>
                <a:close/>
                <a:moveTo>
                  <a:pt x="320" y="4"/>
                </a:moveTo>
                <a:cubicBezTo>
                  <a:pt x="324" y="4"/>
                  <a:pt x="324" y="4"/>
                  <a:pt x="324" y="4"/>
                </a:cubicBezTo>
                <a:cubicBezTo>
                  <a:pt x="325" y="4"/>
                  <a:pt x="326" y="3"/>
                  <a:pt x="326" y="2"/>
                </a:cubicBezTo>
                <a:cubicBezTo>
                  <a:pt x="326" y="1"/>
                  <a:pt x="325" y="0"/>
                  <a:pt x="324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19" y="0"/>
                  <a:pt x="318" y="1"/>
                  <a:pt x="318" y="2"/>
                </a:cubicBezTo>
                <a:cubicBezTo>
                  <a:pt x="318" y="3"/>
                  <a:pt x="319" y="4"/>
                  <a:pt x="320" y="4"/>
                </a:cubicBezTo>
                <a:close/>
                <a:moveTo>
                  <a:pt x="308" y="4"/>
                </a:moveTo>
                <a:cubicBezTo>
                  <a:pt x="312" y="4"/>
                  <a:pt x="312" y="4"/>
                  <a:pt x="312" y="4"/>
                </a:cubicBezTo>
                <a:cubicBezTo>
                  <a:pt x="313" y="4"/>
                  <a:pt x="314" y="3"/>
                  <a:pt x="314" y="2"/>
                </a:cubicBezTo>
                <a:cubicBezTo>
                  <a:pt x="314" y="1"/>
                  <a:pt x="313" y="0"/>
                  <a:pt x="312" y="0"/>
                </a:cubicBezTo>
                <a:cubicBezTo>
                  <a:pt x="308" y="0"/>
                  <a:pt x="308" y="0"/>
                  <a:pt x="308" y="0"/>
                </a:cubicBezTo>
                <a:cubicBezTo>
                  <a:pt x="307" y="0"/>
                  <a:pt x="306" y="1"/>
                  <a:pt x="306" y="2"/>
                </a:cubicBezTo>
                <a:cubicBezTo>
                  <a:pt x="306" y="3"/>
                  <a:pt x="307" y="4"/>
                  <a:pt x="308" y="4"/>
                </a:cubicBezTo>
                <a:close/>
                <a:moveTo>
                  <a:pt x="296" y="4"/>
                </a:moveTo>
                <a:cubicBezTo>
                  <a:pt x="300" y="4"/>
                  <a:pt x="300" y="4"/>
                  <a:pt x="300" y="4"/>
                </a:cubicBezTo>
                <a:cubicBezTo>
                  <a:pt x="301" y="4"/>
                  <a:pt x="302" y="3"/>
                  <a:pt x="302" y="2"/>
                </a:cubicBezTo>
                <a:cubicBezTo>
                  <a:pt x="302" y="1"/>
                  <a:pt x="301" y="0"/>
                  <a:pt x="300" y="0"/>
                </a:cubicBezTo>
                <a:cubicBezTo>
                  <a:pt x="296" y="0"/>
                  <a:pt x="296" y="0"/>
                  <a:pt x="296" y="0"/>
                </a:cubicBezTo>
                <a:cubicBezTo>
                  <a:pt x="295" y="0"/>
                  <a:pt x="294" y="1"/>
                  <a:pt x="294" y="2"/>
                </a:cubicBezTo>
                <a:cubicBezTo>
                  <a:pt x="294" y="3"/>
                  <a:pt x="295" y="4"/>
                  <a:pt x="296" y="4"/>
                </a:cubicBezTo>
                <a:close/>
                <a:moveTo>
                  <a:pt x="284" y="4"/>
                </a:moveTo>
                <a:cubicBezTo>
                  <a:pt x="288" y="4"/>
                  <a:pt x="288" y="4"/>
                  <a:pt x="288" y="4"/>
                </a:cubicBezTo>
                <a:cubicBezTo>
                  <a:pt x="289" y="4"/>
                  <a:pt x="290" y="3"/>
                  <a:pt x="290" y="2"/>
                </a:cubicBezTo>
                <a:cubicBezTo>
                  <a:pt x="290" y="1"/>
                  <a:pt x="289" y="0"/>
                  <a:pt x="288" y="0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2" y="1"/>
                  <a:pt x="282" y="2"/>
                </a:cubicBezTo>
                <a:cubicBezTo>
                  <a:pt x="282" y="3"/>
                  <a:pt x="283" y="4"/>
                  <a:pt x="284" y="4"/>
                </a:cubicBezTo>
                <a:close/>
                <a:moveTo>
                  <a:pt x="272" y="4"/>
                </a:moveTo>
                <a:cubicBezTo>
                  <a:pt x="276" y="4"/>
                  <a:pt x="276" y="4"/>
                  <a:pt x="276" y="4"/>
                </a:cubicBezTo>
                <a:cubicBezTo>
                  <a:pt x="277" y="4"/>
                  <a:pt x="278" y="3"/>
                  <a:pt x="278" y="2"/>
                </a:cubicBezTo>
                <a:cubicBezTo>
                  <a:pt x="278" y="1"/>
                  <a:pt x="277" y="0"/>
                  <a:pt x="276" y="0"/>
                </a:cubicBezTo>
                <a:cubicBezTo>
                  <a:pt x="272" y="0"/>
                  <a:pt x="272" y="0"/>
                  <a:pt x="272" y="0"/>
                </a:cubicBezTo>
                <a:cubicBezTo>
                  <a:pt x="271" y="0"/>
                  <a:pt x="270" y="1"/>
                  <a:pt x="270" y="2"/>
                </a:cubicBezTo>
                <a:cubicBezTo>
                  <a:pt x="270" y="3"/>
                  <a:pt x="271" y="4"/>
                  <a:pt x="272" y="4"/>
                </a:cubicBezTo>
                <a:close/>
                <a:moveTo>
                  <a:pt x="260" y="4"/>
                </a:moveTo>
                <a:cubicBezTo>
                  <a:pt x="264" y="4"/>
                  <a:pt x="264" y="4"/>
                  <a:pt x="264" y="4"/>
                </a:cubicBezTo>
                <a:cubicBezTo>
                  <a:pt x="265" y="4"/>
                  <a:pt x="266" y="3"/>
                  <a:pt x="266" y="2"/>
                </a:cubicBezTo>
                <a:cubicBezTo>
                  <a:pt x="266" y="1"/>
                  <a:pt x="265" y="0"/>
                  <a:pt x="264" y="0"/>
                </a:cubicBezTo>
                <a:cubicBezTo>
                  <a:pt x="260" y="0"/>
                  <a:pt x="260" y="0"/>
                  <a:pt x="260" y="0"/>
                </a:cubicBezTo>
                <a:cubicBezTo>
                  <a:pt x="259" y="0"/>
                  <a:pt x="258" y="1"/>
                  <a:pt x="258" y="2"/>
                </a:cubicBezTo>
                <a:cubicBezTo>
                  <a:pt x="258" y="3"/>
                  <a:pt x="259" y="4"/>
                  <a:pt x="260" y="4"/>
                </a:cubicBezTo>
                <a:close/>
                <a:moveTo>
                  <a:pt x="248" y="4"/>
                </a:moveTo>
                <a:cubicBezTo>
                  <a:pt x="252" y="4"/>
                  <a:pt x="252" y="4"/>
                  <a:pt x="252" y="4"/>
                </a:cubicBezTo>
                <a:cubicBezTo>
                  <a:pt x="253" y="4"/>
                  <a:pt x="254" y="3"/>
                  <a:pt x="254" y="2"/>
                </a:cubicBezTo>
                <a:cubicBezTo>
                  <a:pt x="254" y="1"/>
                  <a:pt x="253" y="0"/>
                  <a:pt x="252" y="0"/>
                </a:cubicBezTo>
                <a:cubicBezTo>
                  <a:pt x="248" y="0"/>
                  <a:pt x="248" y="0"/>
                  <a:pt x="248" y="0"/>
                </a:cubicBezTo>
                <a:cubicBezTo>
                  <a:pt x="247" y="0"/>
                  <a:pt x="246" y="1"/>
                  <a:pt x="246" y="2"/>
                </a:cubicBezTo>
                <a:cubicBezTo>
                  <a:pt x="246" y="3"/>
                  <a:pt x="247" y="4"/>
                  <a:pt x="248" y="4"/>
                </a:cubicBezTo>
                <a:close/>
                <a:moveTo>
                  <a:pt x="236" y="4"/>
                </a:moveTo>
                <a:cubicBezTo>
                  <a:pt x="240" y="4"/>
                  <a:pt x="240" y="4"/>
                  <a:pt x="240" y="4"/>
                </a:cubicBezTo>
                <a:cubicBezTo>
                  <a:pt x="241" y="4"/>
                  <a:pt x="242" y="3"/>
                  <a:pt x="242" y="2"/>
                </a:cubicBezTo>
                <a:cubicBezTo>
                  <a:pt x="242" y="1"/>
                  <a:pt x="241" y="0"/>
                  <a:pt x="240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35" y="0"/>
                  <a:pt x="234" y="1"/>
                  <a:pt x="234" y="2"/>
                </a:cubicBezTo>
                <a:cubicBezTo>
                  <a:pt x="234" y="3"/>
                  <a:pt x="235" y="4"/>
                  <a:pt x="236" y="4"/>
                </a:cubicBezTo>
                <a:close/>
                <a:moveTo>
                  <a:pt x="224" y="4"/>
                </a:moveTo>
                <a:cubicBezTo>
                  <a:pt x="228" y="4"/>
                  <a:pt x="228" y="4"/>
                  <a:pt x="228" y="4"/>
                </a:cubicBezTo>
                <a:cubicBezTo>
                  <a:pt x="229" y="4"/>
                  <a:pt x="230" y="3"/>
                  <a:pt x="230" y="2"/>
                </a:cubicBezTo>
                <a:cubicBezTo>
                  <a:pt x="230" y="1"/>
                  <a:pt x="229" y="0"/>
                  <a:pt x="228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3" y="0"/>
                  <a:pt x="222" y="1"/>
                  <a:pt x="222" y="2"/>
                </a:cubicBezTo>
                <a:cubicBezTo>
                  <a:pt x="222" y="3"/>
                  <a:pt x="223" y="4"/>
                  <a:pt x="224" y="4"/>
                </a:cubicBezTo>
                <a:close/>
                <a:moveTo>
                  <a:pt x="212" y="4"/>
                </a:moveTo>
                <a:cubicBezTo>
                  <a:pt x="216" y="4"/>
                  <a:pt x="216" y="4"/>
                  <a:pt x="216" y="4"/>
                </a:cubicBezTo>
                <a:cubicBezTo>
                  <a:pt x="217" y="4"/>
                  <a:pt x="218" y="3"/>
                  <a:pt x="218" y="2"/>
                </a:cubicBezTo>
                <a:cubicBezTo>
                  <a:pt x="218" y="1"/>
                  <a:pt x="217" y="0"/>
                  <a:pt x="216" y="0"/>
                </a:cubicBezTo>
                <a:cubicBezTo>
                  <a:pt x="212" y="0"/>
                  <a:pt x="212" y="0"/>
                  <a:pt x="212" y="0"/>
                </a:cubicBezTo>
                <a:cubicBezTo>
                  <a:pt x="211" y="0"/>
                  <a:pt x="210" y="1"/>
                  <a:pt x="210" y="2"/>
                </a:cubicBezTo>
                <a:cubicBezTo>
                  <a:pt x="210" y="3"/>
                  <a:pt x="211" y="4"/>
                  <a:pt x="212" y="4"/>
                </a:cubicBezTo>
                <a:close/>
                <a:moveTo>
                  <a:pt x="200" y="4"/>
                </a:moveTo>
                <a:cubicBezTo>
                  <a:pt x="204" y="4"/>
                  <a:pt x="204" y="4"/>
                  <a:pt x="204" y="4"/>
                </a:cubicBezTo>
                <a:cubicBezTo>
                  <a:pt x="205" y="4"/>
                  <a:pt x="206" y="3"/>
                  <a:pt x="206" y="2"/>
                </a:cubicBezTo>
                <a:cubicBezTo>
                  <a:pt x="206" y="1"/>
                  <a:pt x="205" y="0"/>
                  <a:pt x="204" y="0"/>
                </a:cubicBezTo>
                <a:cubicBezTo>
                  <a:pt x="200" y="0"/>
                  <a:pt x="200" y="0"/>
                  <a:pt x="200" y="0"/>
                </a:cubicBezTo>
                <a:cubicBezTo>
                  <a:pt x="199" y="0"/>
                  <a:pt x="198" y="1"/>
                  <a:pt x="198" y="2"/>
                </a:cubicBezTo>
                <a:cubicBezTo>
                  <a:pt x="198" y="3"/>
                  <a:pt x="199" y="4"/>
                  <a:pt x="200" y="4"/>
                </a:cubicBezTo>
                <a:close/>
                <a:moveTo>
                  <a:pt x="188" y="4"/>
                </a:moveTo>
                <a:cubicBezTo>
                  <a:pt x="192" y="4"/>
                  <a:pt x="192" y="4"/>
                  <a:pt x="192" y="4"/>
                </a:cubicBezTo>
                <a:cubicBezTo>
                  <a:pt x="193" y="4"/>
                  <a:pt x="194" y="3"/>
                  <a:pt x="194" y="2"/>
                </a:cubicBezTo>
                <a:cubicBezTo>
                  <a:pt x="194" y="1"/>
                  <a:pt x="193" y="0"/>
                  <a:pt x="192" y="0"/>
                </a:cubicBezTo>
                <a:cubicBezTo>
                  <a:pt x="188" y="0"/>
                  <a:pt x="188" y="0"/>
                  <a:pt x="188" y="0"/>
                </a:cubicBezTo>
                <a:cubicBezTo>
                  <a:pt x="187" y="0"/>
                  <a:pt x="186" y="1"/>
                  <a:pt x="186" y="2"/>
                </a:cubicBezTo>
                <a:cubicBezTo>
                  <a:pt x="186" y="3"/>
                  <a:pt x="187" y="4"/>
                  <a:pt x="188" y="4"/>
                </a:cubicBezTo>
                <a:close/>
                <a:moveTo>
                  <a:pt x="176" y="4"/>
                </a:moveTo>
                <a:cubicBezTo>
                  <a:pt x="180" y="4"/>
                  <a:pt x="180" y="4"/>
                  <a:pt x="180" y="4"/>
                </a:cubicBezTo>
                <a:cubicBezTo>
                  <a:pt x="181" y="4"/>
                  <a:pt x="182" y="3"/>
                  <a:pt x="182" y="2"/>
                </a:cubicBezTo>
                <a:cubicBezTo>
                  <a:pt x="182" y="1"/>
                  <a:pt x="181" y="0"/>
                  <a:pt x="180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5" y="0"/>
                  <a:pt x="174" y="1"/>
                  <a:pt x="174" y="2"/>
                </a:cubicBezTo>
                <a:cubicBezTo>
                  <a:pt x="174" y="3"/>
                  <a:pt x="175" y="4"/>
                  <a:pt x="176" y="4"/>
                </a:cubicBezTo>
                <a:close/>
                <a:moveTo>
                  <a:pt x="164" y="4"/>
                </a:moveTo>
                <a:cubicBezTo>
                  <a:pt x="168" y="4"/>
                  <a:pt x="168" y="4"/>
                  <a:pt x="168" y="4"/>
                </a:cubicBezTo>
                <a:cubicBezTo>
                  <a:pt x="169" y="4"/>
                  <a:pt x="170" y="3"/>
                  <a:pt x="170" y="2"/>
                </a:cubicBezTo>
                <a:cubicBezTo>
                  <a:pt x="170" y="1"/>
                  <a:pt x="169" y="0"/>
                  <a:pt x="168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3" y="0"/>
                  <a:pt x="162" y="1"/>
                  <a:pt x="162" y="2"/>
                </a:cubicBezTo>
                <a:cubicBezTo>
                  <a:pt x="162" y="3"/>
                  <a:pt x="163" y="4"/>
                  <a:pt x="164" y="4"/>
                </a:cubicBezTo>
                <a:close/>
                <a:moveTo>
                  <a:pt x="152" y="4"/>
                </a:moveTo>
                <a:cubicBezTo>
                  <a:pt x="156" y="4"/>
                  <a:pt x="156" y="4"/>
                  <a:pt x="156" y="4"/>
                </a:cubicBezTo>
                <a:cubicBezTo>
                  <a:pt x="157" y="4"/>
                  <a:pt x="158" y="3"/>
                  <a:pt x="158" y="2"/>
                </a:cubicBezTo>
                <a:cubicBezTo>
                  <a:pt x="158" y="1"/>
                  <a:pt x="157" y="0"/>
                  <a:pt x="156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1" y="0"/>
                  <a:pt x="150" y="1"/>
                  <a:pt x="150" y="2"/>
                </a:cubicBezTo>
                <a:cubicBezTo>
                  <a:pt x="150" y="3"/>
                  <a:pt x="151" y="4"/>
                  <a:pt x="152" y="4"/>
                </a:cubicBezTo>
                <a:close/>
                <a:moveTo>
                  <a:pt x="140" y="4"/>
                </a:moveTo>
                <a:cubicBezTo>
                  <a:pt x="144" y="4"/>
                  <a:pt x="144" y="4"/>
                  <a:pt x="144" y="4"/>
                </a:cubicBezTo>
                <a:cubicBezTo>
                  <a:pt x="145" y="4"/>
                  <a:pt x="146" y="3"/>
                  <a:pt x="146" y="2"/>
                </a:cubicBezTo>
                <a:cubicBezTo>
                  <a:pt x="146" y="1"/>
                  <a:pt x="145" y="0"/>
                  <a:pt x="144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39" y="0"/>
                  <a:pt x="138" y="1"/>
                  <a:pt x="138" y="2"/>
                </a:cubicBezTo>
                <a:cubicBezTo>
                  <a:pt x="138" y="3"/>
                  <a:pt x="139" y="4"/>
                  <a:pt x="140" y="4"/>
                </a:cubicBezTo>
                <a:close/>
                <a:moveTo>
                  <a:pt x="128" y="4"/>
                </a:moveTo>
                <a:cubicBezTo>
                  <a:pt x="132" y="4"/>
                  <a:pt x="132" y="4"/>
                  <a:pt x="132" y="4"/>
                </a:cubicBezTo>
                <a:cubicBezTo>
                  <a:pt x="133" y="4"/>
                  <a:pt x="134" y="3"/>
                  <a:pt x="134" y="2"/>
                </a:cubicBezTo>
                <a:cubicBezTo>
                  <a:pt x="134" y="1"/>
                  <a:pt x="133" y="0"/>
                  <a:pt x="132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7" y="0"/>
                  <a:pt x="126" y="1"/>
                  <a:pt x="126" y="2"/>
                </a:cubicBezTo>
                <a:cubicBezTo>
                  <a:pt x="126" y="3"/>
                  <a:pt x="127" y="4"/>
                  <a:pt x="128" y="4"/>
                </a:cubicBezTo>
                <a:close/>
                <a:moveTo>
                  <a:pt x="116" y="4"/>
                </a:moveTo>
                <a:cubicBezTo>
                  <a:pt x="120" y="4"/>
                  <a:pt x="120" y="4"/>
                  <a:pt x="120" y="4"/>
                </a:cubicBezTo>
                <a:cubicBezTo>
                  <a:pt x="121" y="4"/>
                  <a:pt x="122" y="3"/>
                  <a:pt x="122" y="2"/>
                </a:cubicBezTo>
                <a:cubicBezTo>
                  <a:pt x="122" y="1"/>
                  <a:pt x="121" y="0"/>
                  <a:pt x="120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5" y="0"/>
                  <a:pt x="114" y="1"/>
                  <a:pt x="114" y="2"/>
                </a:cubicBezTo>
                <a:cubicBezTo>
                  <a:pt x="114" y="3"/>
                  <a:pt x="115" y="4"/>
                  <a:pt x="116" y="4"/>
                </a:cubicBezTo>
                <a:close/>
                <a:moveTo>
                  <a:pt x="104" y="4"/>
                </a:moveTo>
                <a:cubicBezTo>
                  <a:pt x="108" y="4"/>
                  <a:pt x="108" y="4"/>
                  <a:pt x="108" y="4"/>
                </a:cubicBezTo>
                <a:cubicBezTo>
                  <a:pt x="109" y="4"/>
                  <a:pt x="110" y="3"/>
                  <a:pt x="110" y="2"/>
                </a:cubicBezTo>
                <a:cubicBezTo>
                  <a:pt x="110" y="1"/>
                  <a:pt x="109" y="0"/>
                  <a:pt x="108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3" y="0"/>
                  <a:pt x="102" y="1"/>
                  <a:pt x="102" y="2"/>
                </a:cubicBezTo>
                <a:cubicBezTo>
                  <a:pt x="102" y="3"/>
                  <a:pt x="103" y="4"/>
                  <a:pt x="104" y="4"/>
                </a:cubicBezTo>
                <a:close/>
                <a:moveTo>
                  <a:pt x="92" y="4"/>
                </a:moveTo>
                <a:cubicBezTo>
                  <a:pt x="96" y="4"/>
                  <a:pt x="96" y="4"/>
                  <a:pt x="96" y="4"/>
                </a:cubicBezTo>
                <a:cubicBezTo>
                  <a:pt x="97" y="4"/>
                  <a:pt x="98" y="3"/>
                  <a:pt x="98" y="2"/>
                </a:cubicBezTo>
                <a:cubicBezTo>
                  <a:pt x="98" y="1"/>
                  <a:pt x="97" y="0"/>
                  <a:pt x="96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91" y="0"/>
                  <a:pt x="90" y="1"/>
                  <a:pt x="90" y="2"/>
                </a:cubicBezTo>
                <a:cubicBezTo>
                  <a:pt x="90" y="3"/>
                  <a:pt x="91" y="4"/>
                  <a:pt x="92" y="4"/>
                </a:cubicBezTo>
                <a:close/>
                <a:moveTo>
                  <a:pt x="80" y="4"/>
                </a:moveTo>
                <a:cubicBezTo>
                  <a:pt x="84" y="4"/>
                  <a:pt x="84" y="4"/>
                  <a:pt x="84" y="4"/>
                </a:cubicBezTo>
                <a:cubicBezTo>
                  <a:pt x="85" y="4"/>
                  <a:pt x="86" y="3"/>
                  <a:pt x="86" y="2"/>
                </a:cubicBezTo>
                <a:cubicBezTo>
                  <a:pt x="86" y="1"/>
                  <a:pt x="85" y="0"/>
                  <a:pt x="84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79" y="0"/>
                  <a:pt x="78" y="1"/>
                  <a:pt x="78" y="2"/>
                </a:cubicBezTo>
                <a:cubicBezTo>
                  <a:pt x="78" y="3"/>
                  <a:pt x="79" y="4"/>
                  <a:pt x="80" y="4"/>
                </a:cubicBezTo>
                <a:close/>
                <a:moveTo>
                  <a:pt x="68" y="4"/>
                </a:moveTo>
                <a:cubicBezTo>
                  <a:pt x="72" y="4"/>
                  <a:pt x="72" y="4"/>
                  <a:pt x="72" y="4"/>
                </a:cubicBezTo>
                <a:cubicBezTo>
                  <a:pt x="73" y="4"/>
                  <a:pt x="74" y="3"/>
                  <a:pt x="74" y="2"/>
                </a:cubicBezTo>
                <a:cubicBezTo>
                  <a:pt x="74" y="1"/>
                  <a:pt x="73" y="0"/>
                  <a:pt x="72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67" y="0"/>
                  <a:pt x="66" y="1"/>
                  <a:pt x="66" y="2"/>
                </a:cubicBezTo>
                <a:cubicBezTo>
                  <a:pt x="66" y="3"/>
                  <a:pt x="67" y="4"/>
                  <a:pt x="68" y="4"/>
                </a:cubicBezTo>
                <a:close/>
                <a:moveTo>
                  <a:pt x="56" y="4"/>
                </a:moveTo>
                <a:cubicBezTo>
                  <a:pt x="60" y="4"/>
                  <a:pt x="60" y="4"/>
                  <a:pt x="60" y="4"/>
                </a:cubicBezTo>
                <a:cubicBezTo>
                  <a:pt x="61" y="4"/>
                  <a:pt x="62" y="3"/>
                  <a:pt x="62" y="2"/>
                </a:cubicBezTo>
                <a:cubicBezTo>
                  <a:pt x="62" y="1"/>
                  <a:pt x="61" y="0"/>
                  <a:pt x="60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5" y="0"/>
                  <a:pt x="54" y="1"/>
                  <a:pt x="54" y="2"/>
                </a:cubicBezTo>
                <a:cubicBezTo>
                  <a:pt x="54" y="3"/>
                  <a:pt x="55" y="4"/>
                  <a:pt x="56" y="4"/>
                </a:cubicBezTo>
                <a:close/>
                <a:moveTo>
                  <a:pt x="44" y="4"/>
                </a:moveTo>
                <a:cubicBezTo>
                  <a:pt x="48" y="4"/>
                  <a:pt x="48" y="4"/>
                  <a:pt x="48" y="4"/>
                </a:cubicBezTo>
                <a:cubicBezTo>
                  <a:pt x="49" y="4"/>
                  <a:pt x="50" y="3"/>
                  <a:pt x="50" y="2"/>
                </a:cubicBezTo>
                <a:cubicBezTo>
                  <a:pt x="50" y="1"/>
                  <a:pt x="49" y="0"/>
                  <a:pt x="48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2" y="1"/>
                  <a:pt x="42" y="2"/>
                </a:cubicBezTo>
                <a:cubicBezTo>
                  <a:pt x="42" y="3"/>
                  <a:pt x="43" y="4"/>
                  <a:pt x="44" y="4"/>
                </a:cubicBezTo>
                <a:close/>
                <a:moveTo>
                  <a:pt x="32" y="4"/>
                </a:moveTo>
                <a:cubicBezTo>
                  <a:pt x="36" y="4"/>
                  <a:pt x="36" y="4"/>
                  <a:pt x="36" y="4"/>
                </a:cubicBezTo>
                <a:cubicBezTo>
                  <a:pt x="37" y="4"/>
                  <a:pt x="38" y="3"/>
                  <a:pt x="38" y="2"/>
                </a:cubicBezTo>
                <a:cubicBezTo>
                  <a:pt x="38" y="1"/>
                  <a:pt x="37" y="0"/>
                  <a:pt x="36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1" y="0"/>
                  <a:pt x="30" y="1"/>
                  <a:pt x="30" y="2"/>
                </a:cubicBezTo>
                <a:cubicBezTo>
                  <a:pt x="30" y="3"/>
                  <a:pt x="31" y="4"/>
                  <a:pt x="32" y="4"/>
                </a:cubicBezTo>
                <a:close/>
                <a:moveTo>
                  <a:pt x="21" y="5"/>
                </a:moveTo>
                <a:cubicBezTo>
                  <a:pt x="22" y="5"/>
                  <a:pt x="23" y="5"/>
                  <a:pt x="24" y="4"/>
                </a:cubicBezTo>
                <a:cubicBezTo>
                  <a:pt x="25" y="4"/>
                  <a:pt x="26" y="3"/>
                  <a:pt x="26" y="2"/>
                </a:cubicBezTo>
                <a:cubicBezTo>
                  <a:pt x="26" y="1"/>
                  <a:pt x="25" y="0"/>
                  <a:pt x="24" y="0"/>
                </a:cubicBezTo>
                <a:cubicBezTo>
                  <a:pt x="22" y="1"/>
                  <a:pt x="21" y="1"/>
                  <a:pt x="19" y="1"/>
                </a:cubicBezTo>
                <a:cubicBezTo>
                  <a:pt x="18" y="2"/>
                  <a:pt x="18" y="3"/>
                  <a:pt x="18" y="4"/>
                </a:cubicBezTo>
                <a:cubicBezTo>
                  <a:pt x="18" y="5"/>
                  <a:pt x="20" y="6"/>
                  <a:pt x="21" y="5"/>
                </a:cubicBezTo>
                <a:close/>
                <a:moveTo>
                  <a:pt x="11" y="11"/>
                </a:moveTo>
                <a:cubicBezTo>
                  <a:pt x="12" y="10"/>
                  <a:pt x="13" y="9"/>
                  <a:pt x="14" y="8"/>
                </a:cubicBezTo>
                <a:cubicBezTo>
                  <a:pt x="15" y="8"/>
                  <a:pt x="15" y="7"/>
                  <a:pt x="14" y="6"/>
                </a:cubicBezTo>
                <a:cubicBezTo>
                  <a:pt x="14" y="5"/>
                  <a:pt x="13" y="5"/>
                  <a:pt x="12" y="5"/>
                </a:cubicBezTo>
                <a:cubicBezTo>
                  <a:pt x="11" y="6"/>
                  <a:pt x="9" y="7"/>
                  <a:pt x="8" y="8"/>
                </a:cubicBezTo>
                <a:cubicBezTo>
                  <a:pt x="8" y="9"/>
                  <a:pt x="8" y="10"/>
                  <a:pt x="8" y="11"/>
                </a:cubicBezTo>
                <a:cubicBezTo>
                  <a:pt x="9" y="11"/>
                  <a:pt x="10" y="12"/>
                  <a:pt x="11" y="11"/>
                </a:cubicBezTo>
                <a:close/>
                <a:moveTo>
                  <a:pt x="5" y="20"/>
                </a:moveTo>
                <a:cubicBezTo>
                  <a:pt x="6" y="19"/>
                  <a:pt x="6" y="18"/>
                  <a:pt x="7" y="17"/>
                </a:cubicBezTo>
                <a:cubicBezTo>
                  <a:pt x="7" y="16"/>
                  <a:pt x="7" y="14"/>
                  <a:pt x="6" y="14"/>
                </a:cubicBezTo>
                <a:cubicBezTo>
                  <a:pt x="5" y="13"/>
                  <a:pt x="4" y="14"/>
                  <a:pt x="3" y="15"/>
                </a:cubicBezTo>
                <a:cubicBezTo>
                  <a:pt x="2" y="16"/>
                  <a:pt x="2" y="17"/>
                  <a:pt x="1" y="19"/>
                </a:cubicBezTo>
                <a:cubicBezTo>
                  <a:pt x="1" y="20"/>
                  <a:pt x="2" y="21"/>
                  <a:pt x="3" y="21"/>
                </a:cubicBezTo>
                <a:cubicBezTo>
                  <a:pt x="4" y="22"/>
                  <a:pt x="5" y="21"/>
                  <a:pt x="5" y="20"/>
                </a:cubicBezTo>
                <a:close/>
                <a:moveTo>
                  <a:pt x="4" y="31"/>
                </a:moveTo>
                <a:cubicBezTo>
                  <a:pt x="4" y="28"/>
                  <a:pt x="4" y="28"/>
                  <a:pt x="4" y="28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6"/>
                  <a:pt x="3" y="25"/>
                  <a:pt x="2" y="25"/>
                </a:cubicBezTo>
                <a:cubicBezTo>
                  <a:pt x="1" y="25"/>
                  <a:pt x="0" y="26"/>
                  <a:pt x="0" y="27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2"/>
                  <a:pt x="1" y="33"/>
                  <a:pt x="2" y="33"/>
                </a:cubicBezTo>
                <a:cubicBezTo>
                  <a:pt x="3" y="33"/>
                  <a:pt x="4" y="32"/>
                  <a:pt x="4" y="31"/>
                </a:cubicBezTo>
                <a:close/>
                <a:moveTo>
                  <a:pt x="4" y="43"/>
                </a:moveTo>
                <a:cubicBezTo>
                  <a:pt x="4" y="39"/>
                  <a:pt x="4" y="39"/>
                  <a:pt x="4" y="39"/>
                </a:cubicBezTo>
                <a:cubicBezTo>
                  <a:pt x="4" y="38"/>
                  <a:pt x="3" y="37"/>
                  <a:pt x="2" y="37"/>
                </a:cubicBezTo>
                <a:cubicBezTo>
                  <a:pt x="1" y="37"/>
                  <a:pt x="0" y="38"/>
                  <a:pt x="0" y="39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4"/>
                  <a:pt x="1" y="45"/>
                  <a:pt x="2" y="45"/>
                </a:cubicBezTo>
                <a:cubicBezTo>
                  <a:pt x="3" y="45"/>
                  <a:pt x="4" y="44"/>
                  <a:pt x="4" y="43"/>
                </a:cubicBezTo>
                <a:close/>
                <a:moveTo>
                  <a:pt x="4" y="55"/>
                </a:moveTo>
                <a:cubicBezTo>
                  <a:pt x="4" y="51"/>
                  <a:pt x="4" y="51"/>
                  <a:pt x="4" y="51"/>
                </a:cubicBezTo>
                <a:cubicBezTo>
                  <a:pt x="4" y="50"/>
                  <a:pt x="3" y="49"/>
                  <a:pt x="2" y="49"/>
                </a:cubicBezTo>
                <a:cubicBezTo>
                  <a:pt x="1" y="49"/>
                  <a:pt x="0" y="50"/>
                  <a:pt x="0" y="51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1" y="57"/>
                  <a:pt x="2" y="57"/>
                </a:cubicBezTo>
                <a:cubicBezTo>
                  <a:pt x="3" y="57"/>
                  <a:pt x="4" y="56"/>
                  <a:pt x="4" y="55"/>
                </a:cubicBezTo>
                <a:close/>
                <a:moveTo>
                  <a:pt x="4" y="67"/>
                </a:moveTo>
                <a:cubicBezTo>
                  <a:pt x="4" y="63"/>
                  <a:pt x="4" y="63"/>
                  <a:pt x="4" y="63"/>
                </a:cubicBezTo>
                <a:cubicBezTo>
                  <a:pt x="4" y="62"/>
                  <a:pt x="3" y="61"/>
                  <a:pt x="2" y="61"/>
                </a:cubicBezTo>
                <a:cubicBezTo>
                  <a:pt x="1" y="61"/>
                  <a:pt x="0" y="62"/>
                  <a:pt x="0" y="63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8"/>
                  <a:pt x="1" y="69"/>
                  <a:pt x="2" y="69"/>
                </a:cubicBezTo>
                <a:cubicBezTo>
                  <a:pt x="3" y="69"/>
                  <a:pt x="4" y="68"/>
                  <a:pt x="4" y="67"/>
                </a:cubicBezTo>
                <a:close/>
                <a:moveTo>
                  <a:pt x="4" y="79"/>
                </a:moveTo>
                <a:cubicBezTo>
                  <a:pt x="4" y="77"/>
                  <a:pt x="4" y="76"/>
                  <a:pt x="4" y="75"/>
                </a:cubicBezTo>
                <a:cubicBezTo>
                  <a:pt x="4" y="74"/>
                  <a:pt x="3" y="73"/>
                  <a:pt x="2" y="73"/>
                </a:cubicBezTo>
                <a:cubicBezTo>
                  <a:pt x="1" y="73"/>
                  <a:pt x="0" y="74"/>
                  <a:pt x="0" y="75"/>
                </a:cubicBezTo>
                <a:cubicBezTo>
                  <a:pt x="0" y="77"/>
                  <a:pt x="0" y="78"/>
                  <a:pt x="0" y="79"/>
                </a:cubicBezTo>
                <a:cubicBezTo>
                  <a:pt x="1" y="81"/>
                  <a:pt x="2" y="81"/>
                  <a:pt x="3" y="81"/>
                </a:cubicBezTo>
                <a:cubicBezTo>
                  <a:pt x="4" y="81"/>
                  <a:pt x="4" y="80"/>
                  <a:pt x="4" y="79"/>
                </a:cubicBezTo>
                <a:close/>
                <a:moveTo>
                  <a:pt x="9" y="89"/>
                </a:moveTo>
                <a:cubicBezTo>
                  <a:pt x="8" y="88"/>
                  <a:pt x="7" y="87"/>
                  <a:pt x="7" y="85"/>
                </a:cubicBezTo>
                <a:cubicBezTo>
                  <a:pt x="6" y="85"/>
                  <a:pt x="5" y="84"/>
                  <a:pt x="4" y="85"/>
                </a:cubicBezTo>
                <a:cubicBezTo>
                  <a:pt x="3" y="85"/>
                  <a:pt x="3" y="87"/>
                  <a:pt x="3" y="87"/>
                </a:cubicBezTo>
                <a:cubicBezTo>
                  <a:pt x="4" y="89"/>
                  <a:pt x="5" y="90"/>
                  <a:pt x="6" y="91"/>
                </a:cubicBezTo>
                <a:cubicBezTo>
                  <a:pt x="7" y="92"/>
                  <a:pt x="8" y="92"/>
                  <a:pt x="9" y="91"/>
                </a:cubicBezTo>
                <a:cubicBezTo>
                  <a:pt x="10" y="91"/>
                  <a:pt x="10" y="89"/>
                  <a:pt x="9" y="89"/>
                </a:cubicBezTo>
                <a:close/>
                <a:moveTo>
                  <a:pt x="18" y="95"/>
                </a:moveTo>
                <a:cubicBezTo>
                  <a:pt x="16" y="95"/>
                  <a:pt x="15" y="94"/>
                  <a:pt x="14" y="94"/>
                </a:cubicBezTo>
                <a:cubicBezTo>
                  <a:pt x="13" y="93"/>
                  <a:pt x="12" y="93"/>
                  <a:pt x="12" y="94"/>
                </a:cubicBezTo>
                <a:cubicBezTo>
                  <a:pt x="11" y="95"/>
                  <a:pt x="11" y="96"/>
                  <a:pt x="12" y="97"/>
                </a:cubicBezTo>
                <a:cubicBezTo>
                  <a:pt x="13" y="98"/>
                  <a:pt x="15" y="98"/>
                  <a:pt x="16" y="99"/>
                </a:cubicBezTo>
                <a:cubicBezTo>
                  <a:pt x="17" y="99"/>
                  <a:pt x="18" y="99"/>
                  <a:pt x="19" y="98"/>
                </a:cubicBezTo>
                <a:cubicBezTo>
                  <a:pt x="19" y="97"/>
                  <a:pt x="19" y="96"/>
                  <a:pt x="18" y="95"/>
                </a:cubicBezTo>
                <a:close/>
                <a:moveTo>
                  <a:pt x="28" y="98"/>
                </a:moveTo>
                <a:cubicBezTo>
                  <a:pt x="28" y="98"/>
                  <a:pt x="28" y="98"/>
                  <a:pt x="28" y="98"/>
                </a:cubicBezTo>
                <a:cubicBezTo>
                  <a:pt x="27" y="98"/>
                  <a:pt x="26" y="97"/>
                  <a:pt x="25" y="97"/>
                </a:cubicBezTo>
                <a:cubicBezTo>
                  <a:pt x="24" y="97"/>
                  <a:pt x="23" y="98"/>
                  <a:pt x="22" y="99"/>
                </a:cubicBezTo>
                <a:cubicBezTo>
                  <a:pt x="22" y="100"/>
                  <a:pt x="23" y="101"/>
                  <a:pt x="24" y="101"/>
                </a:cubicBezTo>
                <a:cubicBezTo>
                  <a:pt x="25" y="101"/>
                  <a:pt x="26" y="102"/>
                  <a:pt x="28" y="102"/>
                </a:cubicBezTo>
                <a:cubicBezTo>
                  <a:pt x="28" y="102"/>
                  <a:pt x="28" y="102"/>
                  <a:pt x="28" y="102"/>
                </a:cubicBezTo>
                <a:cubicBezTo>
                  <a:pt x="29" y="102"/>
                  <a:pt x="30" y="101"/>
                  <a:pt x="30" y="100"/>
                </a:cubicBezTo>
                <a:cubicBezTo>
                  <a:pt x="30" y="98"/>
                  <a:pt x="29" y="98"/>
                  <a:pt x="28" y="98"/>
                </a:cubicBezTo>
                <a:close/>
                <a:moveTo>
                  <a:pt x="40" y="98"/>
                </a:moveTo>
                <a:cubicBezTo>
                  <a:pt x="36" y="98"/>
                  <a:pt x="36" y="98"/>
                  <a:pt x="36" y="98"/>
                </a:cubicBezTo>
                <a:cubicBezTo>
                  <a:pt x="35" y="98"/>
                  <a:pt x="34" y="98"/>
                  <a:pt x="34" y="100"/>
                </a:cubicBezTo>
                <a:cubicBezTo>
                  <a:pt x="34" y="101"/>
                  <a:pt x="35" y="102"/>
                  <a:pt x="36" y="102"/>
                </a:cubicBezTo>
                <a:cubicBezTo>
                  <a:pt x="40" y="102"/>
                  <a:pt x="40" y="102"/>
                  <a:pt x="40" y="102"/>
                </a:cubicBezTo>
                <a:cubicBezTo>
                  <a:pt x="41" y="102"/>
                  <a:pt x="42" y="101"/>
                  <a:pt x="42" y="100"/>
                </a:cubicBezTo>
                <a:cubicBezTo>
                  <a:pt x="42" y="98"/>
                  <a:pt x="41" y="98"/>
                  <a:pt x="40" y="98"/>
                </a:cubicBezTo>
                <a:close/>
                <a:moveTo>
                  <a:pt x="52" y="98"/>
                </a:moveTo>
                <a:cubicBezTo>
                  <a:pt x="48" y="98"/>
                  <a:pt x="48" y="98"/>
                  <a:pt x="48" y="98"/>
                </a:cubicBezTo>
                <a:cubicBezTo>
                  <a:pt x="47" y="98"/>
                  <a:pt x="46" y="98"/>
                  <a:pt x="46" y="100"/>
                </a:cubicBezTo>
                <a:cubicBezTo>
                  <a:pt x="46" y="101"/>
                  <a:pt x="47" y="102"/>
                  <a:pt x="48" y="102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3" y="102"/>
                  <a:pt x="54" y="101"/>
                  <a:pt x="54" y="100"/>
                </a:cubicBezTo>
                <a:cubicBezTo>
                  <a:pt x="54" y="98"/>
                  <a:pt x="53" y="98"/>
                  <a:pt x="52" y="98"/>
                </a:cubicBezTo>
                <a:close/>
                <a:moveTo>
                  <a:pt x="64" y="98"/>
                </a:moveTo>
                <a:cubicBezTo>
                  <a:pt x="60" y="98"/>
                  <a:pt x="60" y="98"/>
                  <a:pt x="60" y="98"/>
                </a:cubicBezTo>
                <a:cubicBezTo>
                  <a:pt x="59" y="98"/>
                  <a:pt x="58" y="98"/>
                  <a:pt x="58" y="100"/>
                </a:cubicBezTo>
                <a:cubicBezTo>
                  <a:pt x="58" y="101"/>
                  <a:pt x="59" y="102"/>
                  <a:pt x="60" y="102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5" y="102"/>
                  <a:pt x="66" y="101"/>
                  <a:pt x="66" y="100"/>
                </a:cubicBezTo>
                <a:cubicBezTo>
                  <a:pt x="66" y="98"/>
                  <a:pt x="65" y="98"/>
                  <a:pt x="64" y="98"/>
                </a:cubicBezTo>
                <a:close/>
                <a:moveTo>
                  <a:pt x="76" y="98"/>
                </a:moveTo>
                <a:cubicBezTo>
                  <a:pt x="72" y="98"/>
                  <a:pt x="72" y="98"/>
                  <a:pt x="72" y="98"/>
                </a:cubicBezTo>
                <a:cubicBezTo>
                  <a:pt x="71" y="98"/>
                  <a:pt x="70" y="98"/>
                  <a:pt x="70" y="100"/>
                </a:cubicBezTo>
                <a:cubicBezTo>
                  <a:pt x="70" y="101"/>
                  <a:pt x="71" y="102"/>
                  <a:pt x="72" y="102"/>
                </a:cubicBezTo>
                <a:cubicBezTo>
                  <a:pt x="76" y="102"/>
                  <a:pt x="76" y="102"/>
                  <a:pt x="76" y="102"/>
                </a:cubicBezTo>
                <a:cubicBezTo>
                  <a:pt x="77" y="102"/>
                  <a:pt x="78" y="101"/>
                  <a:pt x="78" y="100"/>
                </a:cubicBezTo>
                <a:cubicBezTo>
                  <a:pt x="78" y="98"/>
                  <a:pt x="77" y="98"/>
                  <a:pt x="76" y="98"/>
                </a:cubicBezTo>
                <a:close/>
                <a:moveTo>
                  <a:pt x="88" y="98"/>
                </a:moveTo>
                <a:cubicBezTo>
                  <a:pt x="84" y="98"/>
                  <a:pt x="84" y="98"/>
                  <a:pt x="84" y="98"/>
                </a:cubicBezTo>
                <a:cubicBezTo>
                  <a:pt x="83" y="98"/>
                  <a:pt x="82" y="98"/>
                  <a:pt x="82" y="100"/>
                </a:cubicBezTo>
                <a:cubicBezTo>
                  <a:pt x="82" y="101"/>
                  <a:pt x="83" y="102"/>
                  <a:pt x="84" y="102"/>
                </a:cubicBezTo>
                <a:cubicBezTo>
                  <a:pt x="88" y="102"/>
                  <a:pt x="88" y="102"/>
                  <a:pt x="88" y="102"/>
                </a:cubicBezTo>
                <a:cubicBezTo>
                  <a:pt x="89" y="102"/>
                  <a:pt x="90" y="101"/>
                  <a:pt x="90" y="100"/>
                </a:cubicBezTo>
                <a:cubicBezTo>
                  <a:pt x="90" y="98"/>
                  <a:pt x="89" y="98"/>
                  <a:pt x="88" y="98"/>
                </a:cubicBezTo>
                <a:close/>
                <a:moveTo>
                  <a:pt x="100" y="98"/>
                </a:moveTo>
                <a:cubicBezTo>
                  <a:pt x="96" y="98"/>
                  <a:pt x="96" y="98"/>
                  <a:pt x="96" y="98"/>
                </a:cubicBezTo>
                <a:cubicBezTo>
                  <a:pt x="95" y="98"/>
                  <a:pt x="94" y="98"/>
                  <a:pt x="94" y="100"/>
                </a:cubicBezTo>
                <a:cubicBezTo>
                  <a:pt x="94" y="101"/>
                  <a:pt x="95" y="102"/>
                  <a:pt x="96" y="102"/>
                </a:cubicBezTo>
                <a:cubicBezTo>
                  <a:pt x="100" y="102"/>
                  <a:pt x="100" y="102"/>
                  <a:pt x="100" y="102"/>
                </a:cubicBezTo>
                <a:cubicBezTo>
                  <a:pt x="101" y="102"/>
                  <a:pt x="102" y="101"/>
                  <a:pt x="102" y="100"/>
                </a:cubicBezTo>
                <a:cubicBezTo>
                  <a:pt x="102" y="98"/>
                  <a:pt x="101" y="98"/>
                  <a:pt x="100" y="98"/>
                </a:cubicBezTo>
                <a:close/>
                <a:moveTo>
                  <a:pt x="112" y="98"/>
                </a:moveTo>
                <a:cubicBezTo>
                  <a:pt x="108" y="98"/>
                  <a:pt x="108" y="98"/>
                  <a:pt x="108" y="98"/>
                </a:cubicBezTo>
                <a:cubicBezTo>
                  <a:pt x="107" y="98"/>
                  <a:pt x="106" y="98"/>
                  <a:pt x="106" y="100"/>
                </a:cubicBezTo>
                <a:cubicBezTo>
                  <a:pt x="106" y="101"/>
                  <a:pt x="107" y="102"/>
                  <a:pt x="108" y="102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113" y="102"/>
                  <a:pt x="114" y="101"/>
                  <a:pt x="114" y="100"/>
                </a:cubicBezTo>
                <a:cubicBezTo>
                  <a:pt x="114" y="98"/>
                  <a:pt x="113" y="98"/>
                  <a:pt x="112" y="98"/>
                </a:cubicBezTo>
                <a:close/>
                <a:moveTo>
                  <a:pt x="124" y="98"/>
                </a:moveTo>
                <a:cubicBezTo>
                  <a:pt x="120" y="98"/>
                  <a:pt x="120" y="98"/>
                  <a:pt x="120" y="98"/>
                </a:cubicBezTo>
                <a:cubicBezTo>
                  <a:pt x="119" y="98"/>
                  <a:pt x="118" y="98"/>
                  <a:pt x="118" y="100"/>
                </a:cubicBezTo>
                <a:cubicBezTo>
                  <a:pt x="118" y="101"/>
                  <a:pt x="119" y="102"/>
                  <a:pt x="120" y="102"/>
                </a:cubicBezTo>
                <a:cubicBezTo>
                  <a:pt x="124" y="102"/>
                  <a:pt x="124" y="102"/>
                  <a:pt x="124" y="102"/>
                </a:cubicBezTo>
                <a:cubicBezTo>
                  <a:pt x="125" y="102"/>
                  <a:pt x="126" y="101"/>
                  <a:pt x="126" y="100"/>
                </a:cubicBezTo>
                <a:cubicBezTo>
                  <a:pt x="126" y="98"/>
                  <a:pt x="125" y="98"/>
                  <a:pt x="124" y="98"/>
                </a:cubicBezTo>
                <a:close/>
                <a:moveTo>
                  <a:pt x="136" y="98"/>
                </a:moveTo>
                <a:cubicBezTo>
                  <a:pt x="132" y="98"/>
                  <a:pt x="132" y="98"/>
                  <a:pt x="132" y="98"/>
                </a:cubicBezTo>
                <a:cubicBezTo>
                  <a:pt x="131" y="98"/>
                  <a:pt x="130" y="98"/>
                  <a:pt x="130" y="100"/>
                </a:cubicBezTo>
                <a:cubicBezTo>
                  <a:pt x="130" y="101"/>
                  <a:pt x="131" y="102"/>
                  <a:pt x="132" y="102"/>
                </a:cubicBezTo>
                <a:cubicBezTo>
                  <a:pt x="136" y="102"/>
                  <a:pt x="136" y="102"/>
                  <a:pt x="136" y="102"/>
                </a:cubicBezTo>
                <a:cubicBezTo>
                  <a:pt x="137" y="102"/>
                  <a:pt x="138" y="101"/>
                  <a:pt x="138" y="100"/>
                </a:cubicBezTo>
                <a:cubicBezTo>
                  <a:pt x="138" y="98"/>
                  <a:pt x="137" y="98"/>
                  <a:pt x="136" y="98"/>
                </a:cubicBezTo>
                <a:close/>
                <a:moveTo>
                  <a:pt x="148" y="98"/>
                </a:moveTo>
                <a:cubicBezTo>
                  <a:pt x="144" y="98"/>
                  <a:pt x="144" y="98"/>
                  <a:pt x="144" y="98"/>
                </a:cubicBezTo>
                <a:cubicBezTo>
                  <a:pt x="143" y="98"/>
                  <a:pt x="142" y="98"/>
                  <a:pt x="142" y="100"/>
                </a:cubicBezTo>
                <a:cubicBezTo>
                  <a:pt x="142" y="101"/>
                  <a:pt x="143" y="102"/>
                  <a:pt x="144" y="102"/>
                </a:cubicBezTo>
                <a:cubicBezTo>
                  <a:pt x="148" y="102"/>
                  <a:pt x="148" y="102"/>
                  <a:pt x="148" y="102"/>
                </a:cubicBezTo>
                <a:cubicBezTo>
                  <a:pt x="149" y="102"/>
                  <a:pt x="150" y="101"/>
                  <a:pt x="150" y="100"/>
                </a:cubicBezTo>
                <a:cubicBezTo>
                  <a:pt x="150" y="98"/>
                  <a:pt x="149" y="98"/>
                  <a:pt x="148" y="98"/>
                </a:cubicBezTo>
                <a:close/>
                <a:moveTo>
                  <a:pt x="160" y="98"/>
                </a:moveTo>
                <a:cubicBezTo>
                  <a:pt x="156" y="98"/>
                  <a:pt x="156" y="98"/>
                  <a:pt x="156" y="98"/>
                </a:cubicBezTo>
                <a:cubicBezTo>
                  <a:pt x="155" y="98"/>
                  <a:pt x="154" y="98"/>
                  <a:pt x="154" y="100"/>
                </a:cubicBezTo>
                <a:cubicBezTo>
                  <a:pt x="154" y="101"/>
                  <a:pt x="155" y="102"/>
                  <a:pt x="156" y="102"/>
                </a:cubicBezTo>
                <a:cubicBezTo>
                  <a:pt x="160" y="102"/>
                  <a:pt x="160" y="102"/>
                  <a:pt x="160" y="102"/>
                </a:cubicBezTo>
                <a:cubicBezTo>
                  <a:pt x="161" y="102"/>
                  <a:pt x="162" y="101"/>
                  <a:pt x="162" y="100"/>
                </a:cubicBezTo>
                <a:cubicBezTo>
                  <a:pt x="162" y="98"/>
                  <a:pt x="161" y="98"/>
                  <a:pt x="160" y="98"/>
                </a:cubicBezTo>
                <a:close/>
                <a:moveTo>
                  <a:pt x="172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7" y="98"/>
                  <a:pt x="166" y="98"/>
                  <a:pt x="166" y="100"/>
                </a:cubicBezTo>
                <a:cubicBezTo>
                  <a:pt x="166" y="101"/>
                  <a:pt x="167" y="102"/>
                  <a:pt x="168" y="102"/>
                </a:cubicBezTo>
                <a:cubicBezTo>
                  <a:pt x="172" y="102"/>
                  <a:pt x="172" y="102"/>
                  <a:pt x="172" y="102"/>
                </a:cubicBezTo>
                <a:cubicBezTo>
                  <a:pt x="173" y="102"/>
                  <a:pt x="174" y="101"/>
                  <a:pt x="174" y="100"/>
                </a:cubicBezTo>
                <a:cubicBezTo>
                  <a:pt x="174" y="98"/>
                  <a:pt x="173" y="98"/>
                  <a:pt x="172" y="98"/>
                </a:cubicBezTo>
                <a:close/>
                <a:moveTo>
                  <a:pt x="184" y="98"/>
                </a:moveTo>
                <a:cubicBezTo>
                  <a:pt x="180" y="98"/>
                  <a:pt x="180" y="98"/>
                  <a:pt x="180" y="98"/>
                </a:cubicBezTo>
                <a:cubicBezTo>
                  <a:pt x="179" y="98"/>
                  <a:pt x="178" y="98"/>
                  <a:pt x="178" y="100"/>
                </a:cubicBezTo>
                <a:cubicBezTo>
                  <a:pt x="178" y="101"/>
                  <a:pt x="179" y="102"/>
                  <a:pt x="180" y="102"/>
                </a:cubicBezTo>
                <a:cubicBezTo>
                  <a:pt x="184" y="102"/>
                  <a:pt x="184" y="102"/>
                  <a:pt x="184" y="102"/>
                </a:cubicBezTo>
                <a:cubicBezTo>
                  <a:pt x="185" y="102"/>
                  <a:pt x="186" y="101"/>
                  <a:pt x="186" y="100"/>
                </a:cubicBezTo>
                <a:cubicBezTo>
                  <a:pt x="186" y="98"/>
                  <a:pt x="185" y="98"/>
                  <a:pt x="184" y="98"/>
                </a:cubicBezTo>
                <a:close/>
                <a:moveTo>
                  <a:pt x="196" y="98"/>
                </a:moveTo>
                <a:cubicBezTo>
                  <a:pt x="192" y="98"/>
                  <a:pt x="192" y="98"/>
                  <a:pt x="192" y="98"/>
                </a:cubicBezTo>
                <a:cubicBezTo>
                  <a:pt x="191" y="98"/>
                  <a:pt x="190" y="98"/>
                  <a:pt x="190" y="100"/>
                </a:cubicBezTo>
                <a:cubicBezTo>
                  <a:pt x="190" y="101"/>
                  <a:pt x="191" y="102"/>
                  <a:pt x="192" y="102"/>
                </a:cubicBezTo>
                <a:cubicBezTo>
                  <a:pt x="196" y="102"/>
                  <a:pt x="196" y="102"/>
                  <a:pt x="196" y="102"/>
                </a:cubicBezTo>
                <a:cubicBezTo>
                  <a:pt x="197" y="102"/>
                  <a:pt x="198" y="101"/>
                  <a:pt x="198" y="100"/>
                </a:cubicBezTo>
                <a:cubicBezTo>
                  <a:pt x="198" y="98"/>
                  <a:pt x="197" y="98"/>
                  <a:pt x="196" y="98"/>
                </a:cubicBezTo>
                <a:close/>
                <a:moveTo>
                  <a:pt x="208" y="98"/>
                </a:moveTo>
                <a:cubicBezTo>
                  <a:pt x="204" y="98"/>
                  <a:pt x="204" y="98"/>
                  <a:pt x="204" y="98"/>
                </a:cubicBezTo>
                <a:cubicBezTo>
                  <a:pt x="203" y="98"/>
                  <a:pt x="202" y="98"/>
                  <a:pt x="202" y="100"/>
                </a:cubicBezTo>
                <a:cubicBezTo>
                  <a:pt x="202" y="101"/>
                  <a:pt x="203" y="102"/>
                  <a:pt x="204" y="102"/>
                </a:cubicBezTo>
                <a:cubicBezTo>
                  <a:pt x="208" y="102"/>
                  <a:pt x="208" y="102"/>
                  <a:pt x="208" y="102"/>
                </a:cubicBezTo>
                <a:cubicBezTo>
                  <a:pt x="209" y="102"/>
                  <a:pt x="210" y="101"/>
                  <a:pt x="210" y="100"/>
                </a:cubicBezTo>
                <a:cubicBezTo>
                  <a:pt x="210" y="98"/>
                  <a:pt x="209" y="98"/>
                  <a:pt x="208" y="98"/>
                </a:cubicBezTo>
                <a:close/>
                <a:moveTo>
                  <a:pt x="220" y="98"/>
                </a:moveTo>
                <a:cubicBezTo>
                  <a:pt x="216" y="98"/>
                  <a:pt x="216" y="98"/>
                  <a:pt x="216" y="98"/>
                </a:cubicBezTo>
                <a:cubicBezTo>
                  <a:pt x="215" y="98"/>
                  <a:pt x="214" y="98"/>
                  <a:pt x="214" y="100"/>
                </a:cubicBezTo>
                <a:cubicBezTo>
                  <a:pt x="214" y="101"/>
                  <a:pt x="215" y="102"/>
                  <a:pt x="216" y="102"/>
                </a:cubicBezTo>
                <a:cubicBezTo>
                  <a:pt x="220" y="102"/>
                  <a:pt x="220" y="102"/>
                  <a:pt x="220" y="102"/>
                </a:cubicBezTo>
                <a:cubicBezTo>
                  <a:pt x="221" y="102"/>
                  <a:pt x="222" y="101"/>
                  <a:pt x="222" y="100"/>
                </a:cubicBezTo>
                <a:cubicBezTo>
                  <a:pt x="222" y="98"/>
                  <a:pt x="221" y="98"/>
                  <a:pt x="220" y="98"/>
                </a:cubicBezTo>
                <a:close/>
                <a:moveTo>
                  <a:pt x="232" y="98"/>
                </a:moveTo>
                <a:cubicBezTo>
                  <a:pt x="228" y="98"/>
                  <a:pt x="228" y="98"/>
                  <a:pt x="228" y="98"/>
                </a:cubicBezTo>
                <a:cubicBezTo>
                  <a:pt x="227" y="98"/>
                  <a:pt x="226" y="98"/>
                  <a:pt x="226" y="100"/>
                </a:cubicBezTo>
                <a:cubicBezTo>
                  <a:pt x="226" y="101"/>
                  <a:pt x="227" y="102"/>
                  <a:pt x="228" y="102"/>
                </a:cubicBezTo>
                <a:cubicBezTo>
                  <a:pt x="232" y="102"/>
                  <a:pt x="232" y="102"/>
                  <a:pt x="232" y="102"/>
                </a:cubicBezTo>
                <a:cubicBezTo>
                  <a:pt x="233" y="102"/>
                  <a:pt x="234" y="101"/>
                  <a:pt x="234" y="100"/>
                </a:cubicBezTo>
                <a:cubicBezTo>
                  <a:pt x="234" y="98"/>
                  <a:pt x="233" y="98"/>
                  <a:pt x="232" y="98"/>
                </a:cubicBezTo>
                <a:close/>
                <a:moveTo>
                  <a:pt x="244" y="98"/>
                </a:moveTo>
                <a:cubicBezTo>
                  <a:pt x="240" y="98"/>
                  <a:pt x="240" y="98"/>
                  <a:pt x="240" y="98"/>
                </a:cubicBezTo>
                <a:cubicBezTo>
                  <a:pt x="239" y="98"/>
                  <a:pt x="238" y="98"/>
                  <a:pt x="238" y="100"/>
                </a:cubicBezTo>
                <a:cubicBezTo>
                  <a:pt x="238" y="101"/>
                  <a:pt x="239" y="102"/>
                  <a:pt x="240" y="102"/>
                </a:cubicBezTo>
                <a:cubicBezTo>
                  <a:pt x="244" y="102"/>
                  <a:pt x="244" y="102"/>
                  <a:pt x="244" y="102"/>
                </a:cubicBezTo>
                <a:cubicBezTo>
                  <a:pt x="245" y="102"/>
                  <a:pt x="246" y="101"/>
                  <a:pt x="246" y="100"/>
                </a:cubicBezTo>
                <a:cubicBezTo>
                  <a:pt x="246" y="98"/>
                  <a:pt x="245" y="98"/>
                  <a:pt x="244" y="98"/>
                </a:cubicBezTo>
                <a:close/>
                <a:moveTo>
                  <a:pt x="256" y="98"/>
                </a:moveTo>
                <a:cubicBezTo>
                  <a:pt x="252" y="98"/>
                  <a:pt x="252" y="98"/>
                  <a:pt x="252" y="98"/>
                </a:cubicBezTo>
                <a:cubicBezTo>
                  <a:pt x="251" y="98"/>
                  <a:pt x="250" y="98"/>
                  <a:pt x="250" y="100"/>
                </a:cubicBezTo>
                <a:cubicBezTo>
                  <a:pt x="250" y="101"/>
                  <a:pt x="251" y="102"/>
                  <a:pt x="252" y="102"/>
                </a:cubicBezTo>
                <a:cubicBezTo>
                  <a:pt x="256" y="102"/>
                  <a:pt x="256" y="102"/>
                  <a:pt x="256" y="102"/>
                </a:cubicBezTo>
                <a:cubicBezTo>
                  <a:pt x="257" y="102"/>
                  <a:pt x="258" y="101"/>
                  <a:pt x="258" y="100"/>
                </a:cubicBezTo>
                <a:cubicBezTo>
                  <a:pt x="258" y="98"/>
                  <a:pt x="257" y="98"/>
                  <a:pt x="256" y="98"/>
                </a:cubicBezTo>
                <a:close/>
                <a:moveTo>
                  <a:pt x="268" y="98"/>
                </a:moveTo>
                <a:cubicBezTo>
                  <a:pt x="264" y="98"/>
                  <a:pt x="264" y="98"/>
                  <a:pt x="264" y="98"/>
                </a:cubicBezTo>
                <a:cubicBezTo>
                  <a:pt x="263" y="98"/>
                  <a:pt x="262" y="98"/>
                  <a:pt x="262" y="100"/>
                </a:cubicBezTo>
                <a:cubicBezTo>
                  <a:pt x="262" y="101"/>
                  <a:pt x="263" y="102"/>
                  <a:pt x="264" y="102"/>
                </a:cubicBezTo>
                <a:cubicBezTo>
                  <a:pt x="268" y="102"/>
                  <a:pt x="268" y="102"/>
                  <a:pt x="268" y="102"/>
                </a:cubicBezTo>
                <a:cubicBezTo>
                  <a:pt x="269" y="102"/>
                  <a:pt x="270" y="101"/>
                  <a:pt x="270" y="100"/>
                </a:cubicBezTo>
                <a:cubicBezTo>
                  <a:pt x="270" y="98"/>
                  <a:pt x="269" y="98"/>
                  <a:pt x="268" y="98"/>
                </a:cubicBezTo>
                <a:close/>
                <a:moveTo>
                  <a:pt x="280" y="98"/>
                </a:moveTo>
                <a:cubicBezTo>
                  <a:pt x="276" y="98"/>
                  <a:pt x="276" y="98"/>
                  <a:pt x="276" y="98"/>
                </a:cubicBezTo>
                <a:cubicBezTo>
                  <a:pt x="275" y="98"/>
                  <a:pt x="274" y="98"/>
                  <a:pt x="274" y="100"/>
                </a:cubicBezTo>
                <a:cubicBezTo>
                  <a:pt x="274" y="101"/>
                  <a:pt x="275" y="102"/>
                  <a:pt x="276" y="102"/>
                </a:cubicBezTo>
                <a:cubicBezTo>
                  <a:pt x="280" y="102"/>
                  <a:pt x="280" y="102"/>
                  <a:pt x="280" y="102"/>
                </a:cubicBezTo>
                <a:cubicBezTo>
                  <a:pt x="281" y="102"/>
                  <a:pt x="282" y="101"/>
                  <a:pt x="282" y="100"/>
                </a:cubicBezTo>
                <a:cubicBezTo>
                  <a:pt x="282" y="98"/>
                  <a:pt x="281" y="98"/>
                  <a:pt x="280" y="98"/>
                </a:cubicBezTo>
                <a:close/>
                <a:moveTo>
                  <a:pt x="292" y="98"/>
                </a:moveTo>
                <a:cubicBezTo>
                  <a:pt x="288" y="98"/>
                  <a:pt x="288" y="98"/>
                  <a:pt x="288" y="98"/>
                </a:cubicBezTo>
                <a:cubicBezTo>
                  <a:pt x="287" y="98"/>
                  <a:pt x="286" y="98"/>
                  <a:pt x="286" y="100"/>
                </a:cubicBezTo>
                <a:cubicBezTo>
                  <a:pt x="286" y="101"/>
                  <a:pt x="287" y="102"/>
                  <a:pt x="288" y="102"/>
                </a:cubicBezTo>
                <a:cubicBezTo>
                  <a:pt x="292" y="102"/>
                  <a:pt x="292" y="102"/>
                  <a:pt x="292" y="102"/>
                </a:cubicBezTo>
                <a:cubicBezTo>
                  <a:pt x="293" y="102"/>
                  <a:pt x="294" y="101"/>
                  <a:pt x="294" y="100"/>
                </a:cubicBezTo>
                <a:cubicBezTo>
                  <a:pt x="294" y="98"/>
                  <a:pt x="293" y="98"/>
                  <a:pt x="292" y="98"/>
                </a:cubicBezTo>
                <a:close/>
                <a:moveTo>
                  <a:pt x="304" y="98"/>
                </a:moveTo>
                <a:cubicBezTo>
                  <a:pt x="300" y="98"/>
                  <a:pt x="300" y="98"/>
                  <a:pt x="300" y="98"/>
                </a:cubicBezTo>
                <a:cubicBezTo>
                  <a:pt x="299" y="98"/>
                  <a:pt x="298" y="98"/>
                  <a:pt x="298" y="100"/>
                </a:cubicBezTo>
                <a:cubicBezTo>
                  <a:pt x="298" y="101"/>
                  <a:pt x="299" y="102"/>
                  <a:pt x="300" y="102"/>
                </a:cubicBezTo>
                <a:cubicBezTo>
                  <a:pt x="304" y="102"/>
                  <a:pt x="304" y="102"/>
                  <a:pt x="304" y="102"/>
                </a:cubicBezTo>
                <a:cubicBezTo>
                  <a:pt x="305" y="102"/>
                  <a:pt x="306" y="101"/>
                  <a:pt x="306" y="100"/>
                </a:cubicBezTo>
                <a:cubicBezTo>
                  <a:pt x="306" y="98"/>
                  <a:pt x="305" y="98"/>
                  <a:pt x="304" y="98"/>
                </a:cubicBezTo>
                <a:close/>
                <a:moveTo>
                  <a:pt x="316" y="98"/>
                </a:moveTo>
                <a:cubicBezTo>
                  <a:pt x="312" y="98"/>
                  <a:pt x="312" y="98"/>
                  <a:pt x="312" y="98"/>
                </a:cubicBezTo>
                <a:cubicBezTo>
                  <a:pt x="311" y="98"/>
                  <a:pt x="310" y="98"/>
                  <a:pt x="310" y="100"/>
                </a:cubicBezTo>
                <a:cubicBezTo>
                  <a:pt x="310" y="101"/>
                  <a:pt x="311" y="102"/>
                  <a:pt x="312" y="102"/>
                </a:cubicBezTo>
                <a:cubicBezTo>
                  <a:pt x="316" y="102"/>
                  <a:pt x="316" y="102"/>
                  <a:pt x="316" y="102"/>
                </a:cubicBezTo>
                <a:cubicBezTo>
                  <a:pt x="317" y="102"/>
                  <a:pt x="318" y="101"/>
                  <a:pt x="318" y="100"/>
                </a:cubicBezTo>
                <a:cubicBezTo>
                  <a:pt x="318" y="98"/>
                  <a:pt x="317" y="98"/>
                  <a:pt x="316" y="98"/>
                </a:cubicBezTo>
                <a:close/>
                <a:moveTo>
                  <a:pt x="328" y="98"/>
                </a:moveTo>
                <a:cubicBezTo>
                  <a:pt x="324" y="98"/>
                  <a:pt x="324" y="98"/>
                  <a:pt x="324" y="98"/>
                </a:cubicBezTo>
                <a:cubicBezTo>
                  <a:pt x="323" y="98"/>
                  <a:pt x="322" y="98"/>
                  <a:pt x="322" y="100"/>
                </a:cubicBezTo>
                <a:cubicBezTo>
                  <a:pt x="322" y="101"/>
                  <a:pt x="323" y="102"/>
                  <a:pt x="324" y="102"/>
                </a:cubicBezTo>
                <a:cubicBezTo>
                  <a:pt x="328" y="102"/>
                  <a:pt x="328" y="102"/>
                  <a:pt x="328" y="102"/>
                </a:cubicBezTo>
                <a:cubicBezTo>
                  <a:pt x="329" y="102"/>
                  <a:pt x="330" y="101"/>
                  <a:pt x="330" y="100"/>
                </a:cubicBezTo>
                <a:cubicBezTo>
                  <a:pt x="330" y="98"/>
                  <a:pt x="329" y="98"/>
                  <a:pt x="328" y="98"/>
                </a:cubicBezTo>
                <a:close/>
                <a:moveTo>
                  <a:pt x="340" y="98"/>
                </a:moveTo>
                <a:cubicBezTo>
                  <a:pt x="336" y="98"/>
                  <a:pt x="336" y="98"/>
                  <a:pt x="336" y="98"/>
                </a:cubicBezTo>
                <a:cubicBezTo>
                  <a:pt x="335" y="98"/>
                  <a:pt x="334" y="98"/>
                  <a:pt x="334" y="100"/>
                </a:cubicBezTo>
                <a:cubicBezTo>
                  <a:pt x="334" y="101"/>
                  <a:pt x="335" y="102"/>
                  <a:pt x="336" y="102"/>
                </a:cubicBezTo>
                <a:cubicBezTo>
                  <a:pt x="340" y="102"/>
                  <a:pt x="340" y="102"/>
                  <a:pt x="340" y="102"/>
                </a:cubicBezTo>
                <a:cubicBezTo>
                  <a:pt x="341" y="102"/>
                  <a:pt x="342" y="101"/>
                  <a:pt x="342" y="100"/>
                </a:cubicBezTo>
                <a:cubicBezTo>
                  <a:pt x="342" y="98"/>
                  <a:pt x="341" y="98"/>
                  <a:pt x="340" y="98"/>
                </a:cubicBezTo>
                <a:close/>
                <a:moveTo>
                  <a:pt x="352" y="98"/>
                </a:moveTo>
                <a:cubicBezTo>
                  <a:pt x="348" y="98"/>
                  <a:pt x="348" y="98"/>
                  <a:pt x="348" y="98"/>
                </a:cubicBezTo>
                <a:cubicBezTo>
                  <a:pt x="347" y="98"/>
                  <a:pt x="346" y="98"/>
                  <a:pt x="346" y="100"/>
                </a:cubicBezTo>
                <a:cubicBezTo>
                  <a:pt x="346" y="101"/>
                  <a:pt x="347" y="102"/>
                  <a:pt x="348" y="102"/>
                </a:cubicBezTo>
                <a:cubicBezTo>
                  <a:pt x="352" y="102"/>
                  <a:pt x="352" y="102"/>
                  <a:pt x="352" y="102"/>
                </a:cubicBezTo>
                <a:cubicBezTo>
                  <a:pt x="353" y="102"/>
                  <a:pt x="354" y="101"/>
                  <a:pt x="354" y="100"/>
                </a:cubicBezTo>
                <a:cubicBezTo>
                  <a:pt x="354" y="98"/>
                  <a:pt x="353" y="98"/>
                  <a:pt x="352" y="98"/>
                </a:cubicBezTo>
                <a:close/>
                <a:moveTo>
                  <a:pt x="364" y="98"/>
                </a:moveTo>
                <a:cubicBezTo>
                  <a:pt x="360" y="98"/>
                  <a:pt x="360" y="98"/>
                  <a:pt x="360" y="98"/>
                </a:cubicBezTo>
                <a:cubicBezTo>
                  <a:pt x="359" y="98"/>
                  <a:pt x="358" y="98"/>
                  <a:pt x="358" y="100"/>
                </a:cubicBezTo>
                <a:cubicBezTo>
                  <a:pt x="358" y="101"/>
                  <a:pt x="359" y="102"/>
                  <a:pt x="360" y="102"/>
                </a:cubicBezTo>
                <a:cubicBezTo>
                  <a:pt x="364" y="102"/>
                  <a:pt x="364" y="102"/>
                  <a:pt x="364" y="102"/>
                </a:cubicBezTo>
                <a:cubicBezTo>
                  <a:pt x="365" y="102"/>
                  <a:pt x="366" y="101"/>
                  <a:pt x="366" y="100"/>
                </a:cubicBezTo>
                <a:cubicBezTo>
                  <a:pt x="366" y="98"/>
                  <a:pt x="365" y="98"/>
                  <a:pt x="364" y="98"/>
                </a:cubicBezTo>
                <a:close/>
                <a:moveTo>
                  <a:pt x="376" y="97"/>
                </a:moveTo>
                <a:cubicBezTo>
                  <a:pt x="375" y="97"/>
                  <a:pt x="374" y="97"/>
                  <a:pt x="372" y="98"/>
                </a:cubicBezTo>
                <a:cubicBezTo>
                  <a:pt x="371" y="98"/>
                  <a:pt x="370" y="98"/>
                  <a:pt x="370" y="100"/>
                </a:cubicBezTo>
                <a:cubicBezTo>
                  <a:pt x="370" y="101"/>
                  <a:pt x="371" y="102"/>
                  <a:pt x="372" y="102"/>
                </a:cubicBezTo>
                <a:cubicBezTo>
                  <a:pt x="374" y="101"/>
                  <a:pt x="375" y="101"/>
                  <a:pt x="377" y="101"/>
                </a:cubicBezTo>
                <a:cubicBezTo>
                  <a:pt x="378" y="101"/>
                  <a:pt x="379" y="100"/>
                  <a:pt x="378" y="99"/>
                </a:cubicBezTo>
                <a:cubicBezTo>
                  <a:pt x="378" y="98"/>
                  <a:pt x="377" y="97"/>
                  <a:pt x="376" y="97"/>
                </a:cubicBezTo>
                <a:close/>
                <a:moveTo>
                  <a:pt x="386" y="93"/>
                </a:moveTo>
                <a:cubicBezTo>
                  <a:pt x="385" y="93"/>
                  <a:pt x="384" y="94"/>
                  <a:pt x="383" y="95"/>
                </a:cubicBezTo>
                <a:cubicBezTo>
                  <a:pt x="382" y="95"/>
                  <a:pt x="382" y="96"/>
                  <a:pt x="382" y="97"/>
                </a:cubicBezTo>
                <a:cubicBezTo>
                  <a:pt x="383" y="98"/>
                  <a:pt x="384" y="99"/>
                  <a:pt x="385" y="98"/>
                </a:cubicBezTo>
                <a:cubicBezTo>
                  <a:pt x="386" y="98"/>
                  <a:pt x="387" y="97"/>
                  <a:pt x="388" y="96"/>
                </a:cubicBezTo>
                <a:cubicBezTo>
                  <a:pt x="389" y="95"/>
                  <a:pt x="390" y="94"/>
                  <a:pt x="389" y="93"/>
                </a:cubicBezTo>
                <a:cubicBezTo>
                  <a:pt x="388" y="92"/>
                  <a:pt x="387" y="92"/>
                  <a:pt x="386" y="93"/>
                </a:cubicBezTo>
                <a:close/>
                <a:moveTo>
                  <a:pt x="393" y="84"/>
                </a:moveTo>
                <a:cubicBezTo>
                  <a:pt x="393" y="85"/>
                  <a:pt x="392" y="86"/>
                  <a:pt x="391" y="87"/>
                </a:cubicBezTo>
                <a:cubicBezTo>
                  <a:pt x="391" y="88"/>
                  <a:pt x="391" y="90"/>
                  <a:pt x="392" y="90"/>
                </a:cubicBezTo>
                <a:cubicBezTo>
                  <a:pt x="393" y="91"/>
                  <a:pt x="394" y="91"/>
                  <a:pt x="394" y="90"/>
                </a:cubicBezTo>
                <a:cubicBezTo>
                  <a:pt x="395" y="89"/>
                  <a:pt x="396" y="87"/>
                  <a:pt x="397" y="86"/>
                </a:cubicBezTo>
                <a:cubicBezTo>
                  <a:pt x="397" y="85"/>
                  <a:pt x="397" y="84"/>
                  <a:pt x="396" y="83"/>
                </a:cubicBezTo>
                <a:cubicBezTo>
                  <a:pt x="395" y="83"/>
                  <a:pt x="394" y="83"/>
                  <a:pt x="393" y="84"/>
                </a:cubicBezTo>
                <a:close/>
              </a:path>
            </a:pathLst>
          </a:custGeom>
          <a:solidFill>
            <a:srgbClr val="F6E86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4" name="Rectangle 191"/>
          <p:cNvSpPr>
            <a:spLocks noChangeArrowheads="1"/>
          </p:cNvSpPr>
          <p:nvPr/>
        </p:nvSpPr>
        <p:spPr bwMode="auto">
          <a:xfrm>
            <a:off x="0" y="6324600"/>
            <a:ext cx="3511996" cy="23031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5" name="Rectangle 1754"/>
          <p:cNvSpPr/>
          <p:nvPr/>
        </p:nvSpPr>
        <p:spPr>
          <a:xfrm>
            <a:off x="3505200" y="6324600"/>
            <a:ext cx="3352800" cy="228600"/>
          </a:xfrm>
          <a:prstGeom prst="rect">
            <a:avLst/>
          </a:prstGeom>
          <a:solidFill>
            <a:srgbClr val="B0C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6" name="Text Box 1669"/>
          <p:cNvSpPr txBox="1">
            <a:spLocks noChangeArrowheads="1"/>
          </p:cNvSpPr>
          <p:nvPr/>
        </p:nvSpPr>
        <p:spPr bwMode="auto">
          <a:xfrm>
            <a:off x="3920331" y="6356350"/>
            <a:ext cx="2522538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mbria" pitchFamily="18" charset="0"/>
              </a:rPr>
              <a:t>Balanced Nutrition Coming to Fruition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</a:endParaRPr>
          </a:p>
        </p:txBody>
      </p:sp>
      <p:sp>
        <p:nvSpPr>
          <p:cNvPr id="1757" name="Oval 1756"/>
          <p:cNvSpPr/>
          <p:nvPr/>
        </p:nvSpPr>
        <p:spPr>
          <a:xfrm>
            <a:off x="266700" y="6453552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8" name="Oval 1757"/>
          <p:cNvSpPr/>
          <p:nvPr/>
        </p:nvSpPr>
        <p:spPr>
          <a:xfrm>
            <a:off x="350521" y="6537373"/>
            <a:ext cx="60959" cy="60959"/>
          </a:xfrm>
          <a:prstGeom prst="ellipse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9" name="Rectangle 1758"/>
          <p:cNvSpPr/>
          <p:nvPr/>
        </p:nvSpPr>
        <p:spPr>
          <a:xfrm>
            <a:off x="6858000" y="6324600"/>
            <a:ext cx="2286000" cy="228600"/>
          </a:xfrm>
          <a:prstGeom prst="rect">
            <a:avLst/>
          </a:prstGeom>
          <a:solidFill>
            <a:srgbClr val="ABD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0" name="Text Box 2993"/>
          <p:cNvSpPr txBox="1">
            <a:spLocks noChangeArrowheads="1"/>
          </p:cNvSpPr>
          <p:nvPr/>
        </p:nvSpPr>
        <p:spPr bwMode="auto">
          <a:xfrm>
            <a:off x="7400132" y="6364288"/>
            <a:ext cx="1201737" cy="14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mbria" pitchFamily="18" charset="0"/>
              </a:rPr>
              <a:t>www.funFruit.com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</a:endParaRPr>
          </a:p>
        </p:txBody>
      </p:sp>
      <p:sp>
        <p:nvSpPr>
          <p:cNvPr id="1761" name="Oval 1760"/>
          <p:cNvSpPr/>
          <p:nvPr/>
        </p:nvSpPr>
        <p:spPr>
          <a:xfrm>
            <a:off x="8839200" y="6453182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2" name="Oval 1761"/>
          <p:cNvSpPr/>
          <p:nvPr/>
        </p:nvSpPr>
        <p:spPr>
          <a:xfrm>
            <a:off x="8923021" y="6537003"/>
            <a:ext cx="60959" cy="60959"/>
          </a:xfrm>
          <a:prstGeom prst="ellipse">
            <a:avLst/>
          </a:prstGeom>
          <a:solidFill>
            <a:srgbClr val="F6E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3" name="Text Box 1403"/>
          <p:cNvSpPr txBox="1">
            <a:spLocks noChangeArrowheads="1"/>
          </p:cNvSpPr>
          <p:nvPr/>
        </p:nvSpPr>
        <p:spPr bwMode="auto">
          <a:xfrm>
            <a:off x="1136650" y="6329363"/>
            <a:ext cx="1162050" cy="24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8BB03A"/>
                </a:solidFill>
                <a:effectLst/>
                <a:latin typeface="Cambria" pitchFamily="18" charset="0"/>
              </a:rPr>
              <a:t>1987 Street Ave City, State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8BB03A"/>
                </a:solidFill>
                <a:effectLst/>
                <a:latin typeface="Cambria" pitchFamily="18" charset="0"/>
              </a:rPr>
              <a:t>60623, US.</a:t>
            </a:r>
          </a:p>
        </p:txBody>
      </p:sp>
      <p:grpSp>
        <p:nvGrpSpPr>
          <p:cNvPr id="1764" name="Group 1763"/>
          <p:cNvGrpSpPr/>
          <p:nvPr/>
        </p:nvGrpSpPr>
        <p:grpSpPr>
          <a:xfrm>
            <a:off x="1943100" y="133350"/>
            <a:ext cx="7372350" cy="123825"/>
            <a:chOff x="323850" y="1704975"/>
            <a:chExt cx="7372350" cy="123825"/>
          </a:xfrm>
        </p:grpSpPr>
        <p:grpSp>
          <p:nvGrpSpPr>
            <p:cNvPr id="1765" name="Group 3331"/>
            <p:cNvGrpSpPr>
              <a:grpSpLocks/>
            </p:cNvGrpSpPr>
            <p:nvPr userDrawn="1"/>
          </p:nvGrpSpPr>
          <p:grpSpPr bwMode="auto">
            <a:xfrm>
              <a:off x="323538" y="1708143"/>
              <a:ext cx="2062042" cy="120647"/>
              <a:chOff x="10124" y="532"/>
              <a:chExt cx="3898" cy="230"/>
            </a:xfrm>
          </p:grpSpPr>
          <p:sp>
            <p:nvSpPr>
              <p:cNvPr id="2369" name="Freeform 3332"/>
              <p:cNvSpPr>
                <a:spLocks/>
              </p:cNvSpPr>
              <p:nvPr/>
            </p:nvSpPr>
            <p:spPr bwMode="auto">
              <a:xfrm>
                <a:off x="13916" y="567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0" name="Freeform 3333"/>
              <p:cNvSpPr>
                <a:spLocks/>
              </p:cNvSpPr>
              <p:nvPr/>
            </p:nvSpPr>
            <p:spPr bwMode="auto">
              <a:xfrm>
                <a:off x="13927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1" name="Freeform 3334"/>
              <p:cNvSpPr>
                <a:spLocks/>
              </p:cNvSpPr>
              <p:nvPr/>
            </p:nvSpPr>
            <p:spPr bwMode="auto">
              <a:xfrm>
                <a:off x="13892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2" name="Freeform 3335"/>
              <p:cNvSpPr>
                <a:spLocks/>
              </p:cNvSpPr>
              <p:nvPr/>
            </p:nvSpPr>
            <p:spPr bwMode="auto">
              <a:xfrm>
                <a:off x="13567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3" name="Freeform 3336"/>
              <p:cNvSpPr>
                <a:spLocks/>
              </p:cNvSpPr>
              <p:nvPr/>
            </p:nvSpPr>
            <p:spPr bwMode="auto">
              <a:xfrm>
                <a:off x="13538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4" name="Freeform 3337"/>
              <p:cNvSpPr>
                <a:spLocks/>
              </p:cNvSpPr>
              <p:nvPr/>
            </p:nvSpPr>
            <p:spPr bwMode="auto">
              <a:xfrm>
                <a:off x="13579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5" name="Freeform 3338"/>
              <p:cNvSpPr>
                <a:spLocks/>
              </p:cNvSpPr>
              <p:nvPr/>
            </p:nvSpPr>
            <p:spPr bwMode="auto">
              <a:xfrm>
                <a:off x="13703" y="691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6" name="Freeform 3339"/>
              <p:cNvSpPr>
                <a:spLocks/>
              </p:cNvSpPr>
              <p:nvPr/>
            </p:nvSpPr>
            <p:spPr bwMode="auto">
              <a:xfrm>
                <a:off x="13715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7" name="Freeform 3340"/>
              <p:cNvSpPr>
                <a:spLocks/>
              </p:cNvSpPr>
              <p:nvPr/>
            </p:nvSpPr>
            <p:spPr bwMode="auto">
              <a:xfrm>
                <a:off x="13679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8" name="Freeform 3341"/>
              <p:cNvSpPr>
                <a:spLocks/>
              </p:cNvSpPr>
              <p:nvPr/>
            </p:nvSpPr>
            <p:spPr bwMode="auto">
              <a:xfrm>
                <a:off x="13845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1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0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9" name="Freeform 3342"/>
              <p:cNvSpPr>
                <a:spLocks/>
              </p:cNvSpPr>
              <p:nvPr/>
            </p:nvSpPr>
            <p:spPr bwMode="auto">
              <a:xfrm>
                <a:off x="13815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0" name="Freeform 3343"/>
              <p:cNvSpPr>
                <a:spLocks/>
              </p:cNvSpPr>
              <p:nvPr/>
            </p:nvSpPr>
            <p:spPr bwMode="auto">
              <a:xfrm>
                <a:off x="13857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1" name="Freeform 3344"/>
              <p:cNvSpPr>
                <a:spLocks/>
              </p:cNvSpPr>
              <p:nvPr/>
            </p:nvSpPr>
            <p:spPr bwMode="auto">
              <a:xfrm>
                <a:off x="13981" y="691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2" name="Freeform 3345"/>
              <p:cNvSpPr>
                <a:spLocks/>
              </p:cNvSpPr>
              <p:nvPr/>
            </p:nvSpPr>
            <p:spPr bwMode="auto">
              <a:xfrm>
                <a:off x="13992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3" name="Freeform 3346"/>
              <p:cNvSpPr>
                <a:spLocks/>
              </p:cNvSpPr>
              <p:nvPr/>
            </p:nvSpPr>
            <p:spPr bwMode="auto">
              <a:xfrm>
                <a:off x="13957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4" name="Oval 3347"/>
              <p:cNvSpPr>
                <a:spLocks noChangeArrowheads="1"/>
              </p:cNvSpPr>
              <p:nvPr/>
            </p:nvSpPr>
            <p:spPr bwMode="auto">
              <a:xfrm>
                <a:off x="12917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5" name="Oval 3348"/>
              <p:cNvSpPr>
                <a:spLocks noChangeArrowheads="1"/>
              </p:cNvSpPr>
              <p:nvPr/>
            </p:nvSpPr>
            <p:spPr bwMode="auto">
              <a:xfrm>
                <a:off x="13059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6" name="Oval 3349"/>
              <p:cNvSpPr>
                <a:spLocks noChangeArrowheads="1"/>
              </p:cNvSpPr>
              <p:nvPr/>
            </p:nvSpPr>
            <p:spPr bwMode="auto">
              <a:xfrm>
                <a:off x="13195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7" name="Oval 3350"/>
              <p:cNvSpPr>
                <a:spLocks noChangeArrowheads="1"/>
              </p:cNvSpPr>
              <p:nvPr/>
            </p:nvSpPr>
            <p:spPr bwMode="auto">
              <a:xfrm>
                <a:off x="13331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8" name="Oval 3351"/>
              <p:cNvSpPr>
                <a:spLocks noChangeArrowheads="1"/>
              </p:cNvSpPr>
              <p:nvPr/>
            </p:nvSpPr>
            <p:spPr bwMode="auto">
              <a:xfrm>
                <a:off x="12982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9" name="Oval 3352"/>
              <p:cNvSpPr>
                <a:spLocks noChangeArrowheads="1"/>
              </p:cNvSpPr>
              <p:nvPr/>
            </p:nvSpPr>
            <p:spPr bwMode="auto">
              <a:xfrm>
                <a:off x="13124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0" name="Oval 3353"/>
              <p:cNvSpPr>
                <a:spLocks noChangeArrowheads="1"/>
              </p:cNvSpPr>
              <p:nvPr/>
            </p:nvSpPr>
            <p:spPr bwMode="auto">
              <a:xfrm>
                <a:off x="13260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1" name="Oval 3354"/>
              <p:cNvSpPr>
                <a:spLocks noChangeArrowheads="1"/>
              </p:cNvSpPr>
              <p:nvPr/>
            </p:nvSpPr>
            <p:spPr bwMode="auto">
              <a:xfrm>
                <a:off x="13396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2" name="Freeform 3355"/>
              <p:cNvSpPr>
                <a:spLocks/>
              </p:cNvSpPr>
              <p:nvPr/>
            </p:nvSpPr>
            <p:spPr bwMode="auto">
              <a:xfrm>
                <a:off x="12965" y="561"/>
                <a:ext cx="17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3" name="Freeform 3356"/>
              <p:cNvSpPr>
                <a:spLocks/>
              </p:cNvSpPr>
              <p:nvPr/>
            </p:nvSpPr>
            <p:spPr bwMode="auto">
              <a:xfrm>
                <a:off x="12941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4" name="Freeform 3357"/>
              <p:cNvSpPr>
                <a:spLocks/>
              </p:cNvSpPr>
              <p:nvPr/>
            </p:nvSpPr>
            <p:spPr bwMode="auto">
              <a:xfrm>
                <a:off x="12982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5" name="Freeform 3358"/>
              <p:cNvSpPr>
                <a:spLocks/>
              </p:cNvSpPr>
              <p:nvPr/>
            </p:nvSpPr>
            <p:spPr bwMode="auto">
              <a:xfrm>
                <a:off x="13106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6" name="Freeform 3359"/>
              <p:cNvSpPr>
                <a:spLocks/>
              </p:cNvSpPr>
              <p:nvPr/>
            </p:nvSpPr>
            <p:spPr bwMode="auto">
              <a:xfrm>
                <a:off x="13118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2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7" name="Freeform 3360"/>
              <p:cNvSpPr>
                <a:spLocks/>
              </p:cNvSpPr>
              <p:nvPr/>
            </p:nvSpPr>
            <p:spPr bwMode="auto">
              <a:xfrm>
                <a:off x="13077" y="561"/>
                <a:ext cx="29" cy="3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5" y="1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8" name="Freeform 3361"/>
              <p:cNvSpPr>
                <a:spLocks/>
              </p:cNvSpPr>
              <p:nvPr/>
            </p:nvSpPr>
            <p:spPr bwMode="auto">
              <a:xfrm>
                <a:off x="13242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9" name="Freeform 3362"/>
              <p:cNvSpPr>
                <a:spLocks/>
              </p:cNvSpPr>
              <p:nvPr/>
            </p:nvSpPr>
            <p:spPr bwMode="auto">
              <a:xfrm>
                <a:off x="13213" y="585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0" name="Freeform 3363"/>
              <p:cNvSpPr>
                <a:spLocks/>
              </p:cNvSpPr>
              <p:nvPr/>
            </p:nvSpPr>
            <p:spPr bwMode="auto">
              <a:xfrm>
                <a:off x="13254" y="579"/>
                <a:ext cx="30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5"/>
                      <a:pt x="5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1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1" name="Freeform 3364"/>
              <p:cNvSpPr>
                <a:spLocks/>
              </p:cNvSpPr>
              <p:nvPr/>
            </p:nvSpPr>
            <p:spPr bwMode="auto">
              <a:xfrm>
                <a:off x="13378" y="567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2" name="Freeform 3365"/>
              <p:cNvSpPr>
                <a:spLocks/>
              </p:cNvSpPr>
              <p:nvPr/>
            </p:nvSpPr>
            <p:spPr bwMode="auto">
              <a:xfrm>
                <a:off x="13390" y="561"/>
                <a:ext cx="35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6" y="4"/>
                      <a:pt x="4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3" name="Freeform 3366"/>
              <p:cNvSpPr>
                <a:spLocks/>
              </p:cNvSpPr>
              <p:nvPr/>
            </p:nvSpPr>
            <p:spPr bwMode="auto">
              <a:xfrm>
                <a:off x="13355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4" name="Freeform 3367"/>
              <p:cNvSpPr>
                <a:spLocks/>
              </p:cNvSpPr>
              <p:nvPr/>
            </p:nvSpPr>
            <p:spPr bwMode="auto">
              <a:xfrm>
                <a:off x="13030" y="680"/>
                <a:ext cx="17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5" name="Freeform 3368"/>
              <p:cNvSpPr>
                <a:spLocks/>
              </p:cNvSpPr>
              <p:nvPr/>
            </p:nvSpPr>
            <p:spPr bwMode="auto">
              <a:xfrm>
                <a:off x="13000" y="709"/>
                <a:ext cx="36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6" name="Freeform 3369"/>
              <p:cNvSpPr>
                <a:spLocks/>
              </p:cNvSpPr>
              <p:nvPr/>
            </p:nvSpPr>
            <p:spPr bwMode="auto">
              <a:xfrm>
                <a:off x="13047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7" name="Freeform 3370"/>
              <p:cNvSpPr>
                <a:spLocks/>
              </p:cNvSpPr>
              <p:nvPr/>
            </p:nvSpPr>
            <p:spPr bwMode="auto">
              <a:xfrm>
                <a:off x="13171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8" name="Freeform 3371"/>
              <p:cNvSpPr>
                <a:spLocks/>
              </p:cNvSpPr>
              <p:nvPr/>
            </p:nvSpPr>
            <p:spPr bwMode="auto">
              <a:xfrm>
                <a:off x="13183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2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9" name="Freeform 3372"/>
              <p:cNvSpPr>
                <a:spLocks/>
              </p:cNvSpPr>
              <p:nvPr/>
            </p:nvSpPr>
            <p:spPr bwMode="auto">
              <a:xfrm>
                <a:off x="13142" y="686"/>
                <a:ext cx="29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0" name="Freeform 3373"/>
              <p:cNvSpPr>
                <a:spLocks/>
              </p:cNvSpPr>
              <p:nvPr/>
            </p:nvSpPr>
            <p:spPr bwMode="auto">
              <a:xfrm>
                <a:off x="13307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1" name="Freeform 3374"/>
              <p:cNvSpPr>
                <a:spLocks/>
              </p:cNvSpPr>
              <p:nvPr/>
            </p:nvSpPr>
            <p:spPr bwMode="auto">
              <a:xfrm>
                <a:off x="13278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3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2" name="Freeform 3375"/>
              <p:cNvSpPr>
                <a:spLocks/>
              </p:cNvSpPr>
              <p:nvPr/>
            </p:nvSpPr>
            <p:spPr bwMode="auto">
              <a:xfrm>
                <a:off x="13319" y="703"/>
                <a:ext cx="30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4"/>
                      <a:pt x="5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3" name="Freeform 3376"/>
              <p:cNvSpPr>
                <a:spLocks/>
              </p:cNvSpPr>
              <p:nvPr/>
            </p:nvSpPr>
            <p:spPr bwMode="auto">
              <a:xfrm>
                <a:off x="13443" y="691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4" name="Freeform 3377"/>
              <p:cNvSpPr>
                <a:spLocks/>
              </p:cNvSpPr>
              <p:nvPr/>
            </p:nvSpPr>
            <p:spPr bwMode="auto">
              <a:xfrm>
                <a:off x="13455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5" name="Freeform 3378"/>
              <p:cNvSpPr>
                <a:spLocks/>
              </p:cNvSpPr>
              <p:nvPr/>
            </p:nvSpPr>
            <p:spPr bwMode="auto">
              <a:xfrm>
                <a:off x="13420" y="686"/>
                <a:ext cx="23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6" name="Oval 3379"/>
              <p:cNvSpPr>
                <a:spLocks noChangeArrowheads="1"/>
              </p:cNvSpPr>
              <p:nvPr/>
            </p:nvSpPr>
            <p:spPr bwMode="auto">
              <a:xfrm>
                <a:off x="12350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7" name="Oval 3380"/>
              <p:cNvSpPr>
                <a:spLocks noChangeArrowheads="1"/>
              </p:cNvSpPr>
              <p:nvPr/>
            </p:nvSpPr>
            <p:spPr bwMode="auto">
              <a:xfrm>
                <a:off x="12486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8" name="Oval 3381"/>
              <p:cNvSpPr>
                <a:spLocks noChangeArrowheads="1"/>
              </p:cNvSpPr>
              <p:nvPr/>
            </p:nvSpPr>
            <p:spPr bwMode="auto">
              <a:xfrm>
                <a:off x="12622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9" name="Oval 3382"/>
              <p:cNvSpPr>
                <a:spLocks noChangeArrowheads="1"/>
              </p:cNvSpPr>
              <p:nvPr/>
            </p:nvSpPr>
            <p:spPr bwMode="auto">
              <a:xfrm>
                <a:off x="12764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0" name="Oval 3383"/>
              <p:cNvSpPr>
                <a:spLocks noChangeArrowheads="1"/>
              </p:cNvSpPr>
              <p:nvPr/>
            </p:nvSpPr>
            <p:spPr bwMode="auto">
              <a:xfrm>
                <a:off x="12415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1" name="Oval 3384"/>
              <p:cNvSpPr>
                <a:spLocks noChangeArrowheads="1"/>
              </p:cNvSpPr>
              <p:nvPr/>
            </p:nvSpPr>
            <p:spPr bwMode="auto">
              <a:xfrm>
                <a:off x="12551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2" name="Oval 3385"/>
              <p:cNvSpPr>
                <a:spLocks noChangeArrowheads="1"/>
              </p:cNvSpPr>
              <p:nvPr/>
            </p:nvSpPr>
            <p:spPr bwMode="auto">
              <a:xfrm>
                <a:off x="12687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3" name="Oval 3386"/>
              <p:cNvSpPr>
                <a:spLocks noChangeArrowheads="1"/>
              </p:cNvSpPr>
              <p:nvPr/>
            </p:nvSpPr>
            <p:spPr bwMode="auto">
              <a:xfrm>
                <a:off x="12829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4" name="Freeform 3387"/>
              <p:cNvSpPr>
                <a:spLocks/>
              </p:cNvSpPr>
              <p:nvPr/>
            </p:nvSpPr>
            <p:spPr bwMode="auto">
              <a:xfrm>
                <a:off x="12398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1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5" name="Freeform 3388"/>
              <p:cNvSpPr>
                <a:spLocks/>
              </p:cNvSpPr>
              <p:nvPr/>
            </p:nvSpPr>
            <p:spPr bwMode="auto">
              <a:xfrm>
                <a:off x="12368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6" name="Freeform 3389"/>
              <p:cNvSpPr>
                <a:spLocks/>
              </p:cNvSpPr>
              <p:nvPr/>
            </p:nvSpPr>
            <p:spPr bwMode="auto">
              <a:xfrm>
                <a:off x="12410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7" name="Freeform 3390"/>
              <p:cNvSpPr>
                <a:spLocks/>
              </p:cNvSpPr>
              <p:nvPr/>
            </p:nvSpPr>
            <p:spPr bwMode="auto">
              <a:xfrm>
                <a:off x="12534" y="567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8" name="Freeform 3391"/>
              <p:cNvSpPr>
                <a:spLocks/>
              </p:cNvSpPr>
              <p:nvPr/>
            </p:nvSpPr>
            <p:spPr bwMode="auto">
              <a:xfrm>
                <a:off x="12545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9" name="Freeform 3392"/>
              <p:cNvSpPr>
                <a:spLocks/>
              </p:cNvSpPr>
              <p:nvPr/>
            </p:nvSpPr>
            <p:spPr bwMode="auto">
              <a:xfrm>
                <a:off x="12510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0" name="Freeform 3393"/>
              <p:cNvSpPr>
                <a:spLocks/>
              </p:cNvSpPr>
              <p:nvPr/>
            </p:nvSpPr>
            <p:spPr bwMode="auto">
              <a:xfrm>
                <a:off x="12669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1" name="Freeform 3394"/>
              <p:cNvSpPr>
                <a:spLocks/>
              </p:cNvSpPr>
              <p:nvPr/>
            </p:nvSpPr>
            <p:spPr bwMode="auto">
              <a:xfrm>
                <a:off x="12640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2" name="Freeform 3395"/>
              <p:cNvSpPr>
                <a:spLocks/>
              </p:cNvSpPr>
              <p:nvPr/>
            </p:nvSpPr>
            <p:spPr bwMode="auto">
              <a:xfrm>
                <a:off x="12687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3" name="Freeform 3396"/>
              <p:cNvSpPr>
                <a:spLocks/>
              </p:cNvSpPr>
              <p:nvPr/>
            </p:nvSpPr>
            <p:spPr bwMode="auto">
              <a:xfrm>
                <a:off x="12805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2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4" name="Freeform 3397"/>
              <p:cNvSpPr>
                <a:spLocks/>
              </p:cNvSpPr>
              <p:nvPr/>
            </p:nvSpPr>
            <p:spPr bwMode="auto">
              <a:xfrm>
                <a:off x="12823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5" name="Freeform 3398"/>
              <p:cNvSpPr>
                <a:spLocks/>
              </p:cNvSpPr>
              <p:nvPr/>
            </p:nvSpPr>
            <p:spPr bwMode="auto">
              <a:xfrm>
                <a:off x="12782" y="561"/>
                <a:ext cx="29" cy="3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6" name="Freeform 3399"/>
              <p:cNvSpPr>
                <a:spLocks/>
              </p:cNvSpPr>
              <p:nvPr/>
            </p:nvSpPr>
            <p:spPr bwMode="auto">
              <a:xfrm>
                <a:off x="12463" y="680"/>
                <a:ext cx="11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1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7" name="Freeform 3400"/>
              <p:cNvSpPr>
                <a:spLocks/>
              </p:cNvSpPr>
              <p:nvPr/>
            </p:nvSpPr>
            <p:spPr bwMode="auto">
              <a:xfrm>
                <a:off x="12433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8" name="Freeform 3401"/>
              <p:cNvSpPr>
                <a:spLocks/>
              </p:cNvSpPr>
              <p:nvPr/>
            </p:nvSpPr>
            <p:spPr bwMode="auto">
              <a:xfrm>
                <a:off x="12474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9" name="Freeform 3402"/>
              <p:cNvSpPr>
                <a:spLocks/>
              </p:cNvSpPr>
              <p:nvPr/>
            </p:nvSpPr>
            <p:spPr bwMode="auto">
              <a:xfrm>
                <a:off x="12599" y="691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0" name="Freeform 3403"/>
              <p:cNvSpPr>
                <a:spLocks/>
              </p:cNvSpPr>
              <p:nvPr/>
            </p:nvSpPr>
            <p:spPr bwMode="auto">
              <a:xfrm>
                <a:off x="12610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1" name="Freeform 3404"/>
              <p:cNvSpPr>
                <a:spLocks/>
              </p:cNvSpPr>
              <p:nvPr/>
            </p:nvSpPr>
            <p:spPr bwMode="auto">
              <a:xfrm>
                <a:off x="12575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2" name="Freeform 3405"/>
              <p:cNvSpPr>
                <a:spLocks/>
              </p:cNvSpPr>
              <p:nvPr/>
            </p:nvSpPr>
            <p:spPr bwMode="auto">
              <a:xfrm>
                <a:off x="12734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3" name="Freeform 3406"/>
              <p:cNvSpPr>
                <a:spLocks/>
              </p:cNvSpPr>
              <p:nvPr/>
            </p:nvSpPr>
            <p:spPr bwMode="auto">
              <a:xfrm>
                <a:off x="12705" y="709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4" name="Freeform 3407"/>
              <p:cNvSpPr>
                <a:spLocks/>
              </p:cNvSpPr>
              <p:nvPr/>
            </p:nvSpPr>
            <p:spPr bwMode="auto">
              <a:xfrm>
                <a:off x="12752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5" name="Freeform 3408"/>
              <p:cNvSpPr>
                <a:spLocks/>
              </p:cNvSpPr>
              <p:nvPr/>
            </p:nvSpPr>
            <p:spPr bwMode="auto">
              <a:xfrm>
                <a:off x="12870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2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6" name="Freeform 3409"/>
              <p:cNvSpPr>
                <a:spLocks/>
              </p:cNvSpPr>
              <p:nvPr/>
            </p:nvSpPr>
            <p:spPr bwMode="auto">
              <a:xfrm>
                <a:off x="12888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7" name="Freeform 3410"/>
              <p:cNvSpPr>
                <a:spLocks/>
              </p:cNvSpPr>
              <p:nvPr/>
            </p:nvSpPr>
            <p:spPr bwMode="auto">
              <a:xfrm>
                <a:off x="12847" y="686"/>
                <a:ext cx="29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8" name="Oval 3411"/>
              <p:cNvSpPr>
                <a:spLocks noChangeArrowheads="1"/>
              </p:cNvSpPr>
              <p:nvPr/>
            </p:nvSpPr>
            <p:spPr bwMode="auto">
              <a:xfrm>
                <a:off x="11813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9" name="Oval 3412"/>
              <p:cNvSpPr>
                <a:spLocks noChangeArrowheads="1"/>
              </p:cNvSpPr>
              <p:nvPr/>
            </p:nvSpPr>
            <p:spPr bwMode="auto">
              <a:xfrm>
                <a:off x="11955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0" name="Oval 3413"/>
              <p:cNvSpPr>
                <a:spLocks noChangeArrowheads="1"/>
              </p:cNvSpPr>
              <p:nvPr/>
            </p:nvSpPr>
            <p:spPr bwMode="auto">
              <a:xfrm>
                <a:off x="12091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1" name="Oval 3414"/>
              <p:cNvSpPr>
                <a:spLocks noChangeArrowheads="1"/>
              </p:cNvSpPr>
              <p:nvPr/>
            </p:nvSpPr>
            <p:spPr bwMode="auto">
              <a:xfrm>
                <a:off x="12226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2" name="Oval 3415"/>
              <p:cNvSpPr>
                <a:spLocks noChangeArrowheads="1"/>
              </p:cNvSpPr>
              <p:nvPr/>
            </p:nvSpPr>
            <p:spPr bwMode="auto">
              <a:xfrm>
                <a:off x="11878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3" name="Oval 3416"/>
              <p:cNvSpPr>
                <a:spLocks noChangeArrowheads="1"/>
              </p:cNvSpPr>
              <p:nvPr/>
            </p:nvSpPr>
            <p:spPr bwMode="auto">
              <a:xfrm>
                <a:off x="12014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4" name="Oval 3417"/>
              <p:cNvSpPr>
                <a:spLocks noChangeArrowheads="1"/>
              </p:cNvSpPr>
              <p:nvPr/>
            </p:nvSpPr>
            <p:spPr bwMode="auto">
              <a:xfrm>
                <a:off x="12156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5" name="Oval 3418"/>
              <p:cNvSpPr>
                <a:spLocks noChangeArrowheads="1"/>
              </p:cNvSpPr>
              <p:nvPr/>
            </p:nvSpPr>
            <p:spPr bwMode="auto">
              <a:xfrm>
                <a:off x="12291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6" name="Freeform 3419"/>
              <p:cNvSpPr>
                <a:spLocks/>
              </p:cNvSpPr>
              <p:nvPr/>
            </p:nvSpPr>
            <p:spPr bwMode="auto">
              <a:xfrm>
                <a:off x="11860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7" name="Freeform 3420"/>
              <p:cNvSpPr>
                <a:spLocks/>
              </p:cNvSpPr>
              <p:nvPr/>
            </p:nvSpPr>
            <p:spPr bwMode="auto">
              <a:xfrm>
                <a:off x="11831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8" name="Freeform 3421"/>
              <p:cNvSpPr>
                <a:spLocks/>
              </p:cNvSpPr>
              <p:nvPr/>
            </p:nvSpPr>
            <p:spPr bwMode="auto">
              <a:xfrm>
                <a:off x="11878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9" name="Freeform 3422"/>
              <p:cNvSpPr>
                <a:spLocks/>
              </p:cNvSpPr>
              <p:nvPr/>
            </p:nvSpPr>
            <p:spPr bwMode="auto">
              <a:xfrm>
                <a:off x="11996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2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0" name="Freeform 3423"/>
              <p:cNvSpPr>
                <a:spLocks/>
              </p:cNvSpPr>
              <p:nvPr/>
            </p:nvSpPr>
            <p:spPr bwMode="auto">
              <a:xfrm>
                <a:off x="12014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1" name="Freeform 3424"/>
              <p:cNvSpPr>
                <a:spLocks/>
              </p:cNvSpPr>
              <p:nvPr/>
            </p:nvSpPr>
            <p:spPr bwMode="auto">
              <a:xfrm>
                <a:off x="11972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2" name="Freeform 3425"/>
              <p:cNvSpPr>
                <a:spLocks/>
              </p:cNvSpPr>
              <p:nvPr/>
            </p:nvSpPr>
            <p:spPr bwMode="auto">
              <a:xfrm>
                <a:off x="12138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3" name="Freeform 3426"/>
              <p:cNvSpPr>
                <a:spLocks/>
              </p:cNvSpPr>
              <p:nvPr/>
            </p:nvSpPr>
            <p:spPr bwMode="auto">
              <a:xfrm>
                <a:off x="12108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3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4" name="Freeform 3427"/>
              <p:cNvSpPr>
                <a:spLocks/>
              </p:cNvSpPr>
              <p:nvPr/>
            </p:nvSpPr>
            <p:spPr bwMode="auto">
              <a:xfrm>
                <a:off x="12150" y="579"/>
                <a:ext cx="29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5"/>
                      <a:pt x="5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5" name="Freeform 3428"/>
              <p:cNvSpPr>
                <a:spLocks/>
              </p:cNvSpPr>
              <p:nvPr/>
            </p:nvSpPr>
            <p:spPr bwMode="auto">
              <a:xfrm>
                <a:off x="12274" y="567"/>
                <a:ext cx="17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2" y="8"/>
                      <a:pt x="3" y="4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6" name="Freeform 3429"/>
              <p:cNvSpPr>
                <a:spLocks/>
              </p:cNvSpPr>
              <p:nvPr/>
            </p:nvSpPr>
            <p:spPr bwMode="auto">
              <a:xfrm>
                <a:off x="12285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4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7" name="Freeform 3430"/>
              <p:cNvSpPr>
                <a:spLocks/>
              </p:cNvSpPr>
              <p:nvPr/>
            </p:nvSpPr>
            <p:spPr bwMode="auto">
              <a:xfrm>
                <a:off x="12250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8" name="Freeform 3431"/>
              <p:cNvSpPr>
                <a:spLocks/>
              </p:cNvSpPr>
              <p:nvPr/>
            </p:nvSpPr>
            <p:spPr bwMode="auto">
              <a:xfrm>
                <a:off x="11925" y="680"/>
                <a:ext cx="18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9" name="Freeform 3432"/>
              <p:cNvSpPr>
                <a:spLocks/>
              </p:cNvSpPr>
              <p:nvPr/>
            </p:nvSpPr>
            <p:spPr bwMode="auto">
              <a:xfrm>
                <a:off x="11896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0" name="Freeform 3433"/>
              <p:cNvSpPr>
                <a:spLocks/>
              </p:cNvSpPr>
              <p:nvPr/>
            </p:nvSpPr>
            <p:spPr bwMode="auto">
              <a:xfrm>
                <a:off x="11943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1" name="Freeform 3434"/>
              <p:cNvSpPr>
                <a:spLocks/>
              </p:cNvSpPr>
              <p:nvPr/>
            </p:nvSpPr>
            <p:spPr bwMode="auto">
              <a:xfrm>
                <a:off x="12061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2" name="Freeform 3435"/>
              <p:cNvSpPr>
                <a:spLocks/>
              </p:cNvSpPr>
              <p:nvPr/>
            </p:nvSpPr>
            <p:spPr bwMode="auto">
              <a:xfrm>
                <a:off x="12079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3" name="Freeform 3436"/>
              <p:cNvSpPr>
                <a:spLocks/>
              </p:cNvSpPr>
              <p:nvPr/>
            </p:nvSpPr>
            <p:spPr bwMode="auto">
              <a:xfrm>
                <a:off x="12037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4" name="Freeform 3437"/>
              <p:cNvSpPr>
                <a:spLocks/>
              </p:cNvSpPr>
              <p:nvPr/>
            </p:nvSpPr>
            <p:spPr bwMode="auto">
              <a:xfrm>
                <a:off x="12203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5" name="Freeform 3438"/>
              <p:cNvSpPr>
                <a:spLocks/>
              </p:cNvSpPr>
              <p:nvPr/>
            </p:nvSpPr>
            <p:spPr bwMode="auto">
              <a:xfrm>
                <a:off x="12173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6" name="Freeform 3439"/>
              <p:cNvSpPr>
                <a:spLocks/>
              </p:cNvSpPr>
              <p:nvPr/>
            </p:nvSpPr>
            <p:spPr bwMode="auto">
              <a:xfrm>
                <a:off x="12215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7" name="Freeform 3440"/>
              <p:cNvSpPr>
                <a:spLocks/>
              </p:cNvSpPr>
              <p:nvPr/>
            </p:nvSpPr>
            <p:spPr bwMode="auto">
              <a:xfrm>
                <a:off x="12339" y="691"/>
                <a:ext cx="17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8" name="Freeform 3441"/>
              <p:cNvSpPr>
                <a:spLocks/>
              </p:cNvSpPr>
              <p:nvPr/>
            </p:nvSpPr>
            <p:spPr bwMode="auto">
              <a:xfrm>
                <a:off x="12350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9" name="Freeform 3442"/>
              <p:cNvSpPr>
                <a:spLocks/>
              </p:cNvSpPr>
              <p:nvPr/>
            </p:nvSpPr>
            <p:spPr bwMode="auto">
              <a:xfrm>
                <a:off x="12315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0" name="Oval 3443"/>
              <p:cNvSpPr>
                <a:spLocks noChangeArrowheads="1"/>
              </p:cNvSpPr>
              <p:nvPr/>
            </p:nvSpPr>
            <p:spPr bwMode="auto">
              <a:xfrm>
                <a:off x="11240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1" name="Oval 3444"/>
              <p:cNvSpPr>
                <a:spLocks noChangeArrowheads="1"/>
              </p:cNvSpPr>
              <p:nvPr/>
            </p:nvSpPr>
            <p:spPr bwMode="auto">
              <a:xfrm>
                <a:off x="11382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2" name="Oval 3445"/>
              <p:cNvSpPr>
                <a:spLocks noChangeArrowheads="1"/>
              </p:cNvSpPr>
              <p:nvPr/>
            </p:nvSpPr>
            <p:spPr bwMode="auto">
              <a:xfrm>
                <a:off x="11518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3" name="Oval 3446"/>
              <p:cNvSpPr>
                <a:spLocks noChangeArrowheads="1"/>
              </p:cNvSpPr>
              <p:nvPr/>
            </p:nvSpPr>
            <p:spPr bwMode="auto">
              <a:xfrm>
                <a:off x="11653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4" name="Oval 3447"/>
              <p:cNvSpPr>
                <a:spLocks noChangeArrowheads="1"/>
              </p:cNvSpPr>
              <p:nvPr/>
            </p:nvSpPr>
            <p:spPr bwMode="auto">
              <a:xfrm>
                <a:off x="11305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5" name="Oval 3448"/>
              <p:cNvSpPr>
                <a:spLocks noChangeArrowheads="1"/>
              </p:cNvSpPr>
              <p:nvPr/>
            </p:nvSpPr>
            <p:spPr bwMode="auto">
              <a:xfrm>
                <a:off x="11447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6" name="Oval 3449"/>
              <p:cNvSpPr>
                <a:spLocks noChangeArrowheads="1"/>
              </p:cNvSpPr>
              <p:nvPr/>
            </p:nvSpPr>
            <p:spPr bwMode="auto">
              <a:xfrm>
                <a:off x="11583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7" name="Oval 3450"/>
              <p:cNvSpPr>
                <a:spLocks noChangeArrowheads="1"/>
              </p:cNvSpPr>
              <p:nvPr/>
            </p:nvSpPr>
            <p:spPr bwMode="auto">
              <a:xfrm>
                <a:off x="11718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8" name="Freeform 3451"/>
              <p:cNvSpPr>
                <a:spLocks/>
              </p:cNvSpPr>
              <p:nvPr/>
            </p:nvSpPr>
            <p:spPr bwMode="auto">
              <a:xfrm>
                <a:off x="11287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9" name="Freeform 3452"/>
              <p:cNvSpPr>
                <a:spLocks/>
              </p:cNvSpPr>
              <p:nvPr/>
            </p:nvSpPr>
            <p:spPr bwMode="auto">
              <a:xfrm>
                <a:off x="11264" y="585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0" name="Freeform 3453"/>
              <p:cNvSpPr>
                <a:spLocks/>
              </p:cNvSpPr>
              <p:nvPr/>
            </p:nvSpPr>
            <p:spPr bwMode="auto">
              <a:xfrm>
                <a:off x="11305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1" name="Freeform 3454"/>
              <p:cNvSpPr>
                <a:spLocks/>
              </p:cNvSpPr>
              <p:nvPr/>
            </p:nvSpPr>
            <p:spPr bwMode="auto">
              <a:xfrm>
                <a:off x="11429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2" name="Freeform 3455"/>
              <p:cNvSpPr>
                <a:spLocks/>
              </p:cNvSpPr>
              <p:nvPr/>
            </p:nvSpPr>
            <p:spPr bwMode="auto">
              <a:xfrm>
                <a:off x="11441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3" name="Freeform 3456"/>
              <p:cNvSpPr>
                <a:spLocks/>
              </p:cNvSpPr>
              <p:nvPr/>
            </p:nvSpPr>
            <p:spPr bwMode="auto">
              <a:xfrm>
                <a:off x="11405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4" name="Freeform 3457"/>
              <p:cNvSpPr>
                <a:spLocks/>
              </p:cNvSpPr>
              <p:nvPr/>
            </p:nvSpPr>
            <p:spPr bwMode="auto">
              <a:xfrm>
                <a:off x="11565" y="561"/>
                <a:ext cx="18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1" y="7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5" name="Freeform 3458"/>
              <p:cNvSpPr>
                <a:spLocks/>
              </p:cNvSpPr>
              <p:nvPr/>
            </p:nvSpPr>
            <p:spPr bwMode="auto">
              <a:xfrm>
                <a:off x="11535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6" name="Freeform 3459"/>
              <p:cNvSpPr>
                <a:spLocks/>
              </p:cNvSpPr>
              <p:nvPr/>
            </p:nvSpPr>
            <p:spPr bwMode="auto">
              <a:xfrm>
                <a:off x="11583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7" name="Freeform 3460"/>
              <p:cNvSpPr>
                <a:spLocks/>
              </p:cNvSpPr>
              <p:nvPr/>
            </p:nvSpPr>
            <p:spPr bwMode="auto">
              <a:xfrm>
                <a:off x="11701" y="567"/>
                <a:ext cx="17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8" name="Freeform 3461"/>
              <p:cNvSpPr>
                <a:spLocks/>
              </p:cNvSpPr>
              <p:nvPr/>
            </p:nvSpPr>
            <p:spPr bwMode="auto">
              <a:xfrm>
                <a:off x="11718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9" name="Freeform 3462"/>
              <p:cNvSpPr>
                <a:spLocks/>
              </p:cNvSpPr>
              <p:nvPr/>
            </p:nvSpPr>
            <p:spPr bwMode="auto">
              <a:xfrm>
                <a:off x="11677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0" name="Freeform 3463"/>
              <p:cNvSpPr>
                <a:spLocks/>
              </p:cNvSpPr>
              <p:nvPr/>
            </p:nvSpPr>
            <p:spPr bwMode="auto">
              <a:xfrm>
                <a:off x="11352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1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1" name="Freeform 3464"/>
              <p:cNvSpPr>
                <a:spLocks/>
              </p:cNvSpPr>
              <p:nvPr/>
            </p:nvSpPr>
            <p:spPr bwMode="auto">
              <a:xfrm>
                <a:off x="11329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2" name="Freeform 3465"/>
              <p:cNvSpPr>
                <a:spLocks/>
              </p:cNvSpPr>
              <p:nvPr/>
            </p:nvSpPr>
            <p:spPr bwMode="auto">
              <a:xfrm>
                <a:off x="11370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3" name="Freeform 3466"/>
              <p:cNvSpPr>
                <a:spLocks/>
              </p:cNvSpPr>
              <p:nvPr/>
            </p:nvSpPr>
            <p:spPr bwMode="auto">
              <a:xfrm>
                <a:off x="11494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4" name="Freeform 3467"/>
              <p:cNvSpPr>
                <a:spLocks/>
              </p:cNvSpPr>
              <p:nvPr/>
            </p:nvSpPr>
            <p:spPr bwMode="auto">
              <a:xfrm>
                <a:off x="11506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5" name="Freeform 3468"/>
              <p:cNvSpPr>
                <a:spLocks/>
              </p:cNvSpPr>
              <p:nvPr/>
            </p:nvSpPr>
            <p:spPr bwMode="auto">
              <a:xfrm>
                <a:off x="11464" y="686"/>
                <a:ext cx="30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6" name="Freeform 3469"/>
              <p:cNvSpPr>
                <a:spLocks/>
              </p:cNvSpPr>
              <p:nvPr/>
            </p:nvSpPr>
            <p:spPr bwMode="auto">
              <a:xfrm>
                <a:off x="11630" y="680"/>
                <a:ext cx="18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7" name="Freeform 3470"/>
              <p:cNvSpPr>
                <a:spLocks/>
              </p:cNvSpPr>
              <p:nvPr/>
            </p:nvSpPr>
            <p:spPr bwMode="auto">
              <a:xfrm>
                <a:off x="11600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8" name="Freeform 3471"/>
              <p:cNvSpPr>
                <a:spLocks/>
              </p:cNvSpPr>
              <p:nvPr/>
            </p:nvSpPr>
            <p:spPr bwMode="auto">
              <a:xfrm>
                <a:off x="11648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9" name="Freeform 3472"/>
              <p:cNvSpPr>
                <a:spLocks/>
              </p:cNvSpPr>
              <p:nvPr/>
            </p:nvSpPr>
            <p:spPr bwMode="auto">
              <a:xfrm>
                <a:off x="11766" y="691"/>
                <a:ext cx="17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0" name="Freeform 3473"/>
              <p:cNvSpPr>
                <a:spLocks/>
              </p:cNvSpPr>
              <p:nvPr/>
            </p:nvSpPr>
            <p:spPr bwMode="auto">
              <a:xfrm>
                <a:off x="11783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1" name="Freeform 3474"/>
              <p:cNvSpPr>
                <a:spLocks/>
              </p:cNvSpPr>
              <p:nvPr/>
            </p:nvSpPr>
            <p:spPr bwMode="auto">
              <a:xfrm>
                <a:off x="11742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2" name="Oval 3475"/>
              <p:cNvSpPr>
                <a:spLocks noChangeArrowheads="1"/>
              </p:cNvSpPr>
              <p:nvPr/>
            </p:nvSpPr>
            <p:spPr bwMode="auto">
              <a:xfrm>
                <a:off x="10691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3" name="Oval 3476"/>
              <p:cNvSpPr>
                <a:spLocks noChangeArrowheads="1"/>
              </p:cNvSpPr>
              <p:nvPr/>
            </p:nvSpPr>
            <p:spPr bwMode="auto">
              <a:xfrm>
                <a:off x="10832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4" name="Oval 3477"/>
              <p:cNvSpPr>
                <a:spLocks noChangeArrowheads="1"/>
              </p:cNvSpPr>
              <p:nvPr/>
            </p:nvSpPr>
            <p:spPr bwMode="auto">
              <a:xfrm>
                <a:off x="10968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5" name="Oval 3478"/>
              <p:cNvSpPr>
                <a:spLocks noChangeArrowheads="1"/>
              </p:cNvSpPr>
              <p:nvPr/>
            </p:nvSpPr>
            <p:spPr bwMode="auto">
              <a:xfrm>
                <a:off x="11110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6" name="Oval 3479"/>
              <p:cNvSpPr>
                <a:spLocks noChangeArrowheads="1"/>
              </p:cNvSpPr>
              <p:nvPr/>
            </p:nvSpPr>
            <p:spPr bwMode="auto">
              <a:xfrm>
                <a:off x="10756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7" name="Oval 3480"/>
              <p:cNvSpPr>
                <a:spLocks noChangeArrowheads="1"/>
              </p:cNvSpPr>
              <p:nvPr/>
            </p:nvSpPr>
            <p:spPr bwMode="auto">
              <a:xfrm>
                <a:off x="10897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8" name="Oval 3481"/>
              <p:cNvSpPr>
                <a:spLocks noChangeArrowheads="1"/>
              </p:cNvSpPr>
              <p:nvPr/>
            </p:nvSpPr>
            <p:spPr bwMode="auto">
              <a:xfrm>
                <a:off x="11033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9" name="Oval 3482"/>
              <p:cNvSpPr>
                <a:spLocks noChangeArrowheads="1"/>
              </p:cNvSpPr>
              <p:nvPr/>
            </p:nvSpPr>
            <p:spPr bwMode="auto">
              <a:xfrm>
                <a:off x="11169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0" name="Freeform 3483"/>
              <p:cNvSpPr>
                <a:spLocks/>
              </p:cNvSpPr>
              <p:nvPr/>
            </p:nvSpPr>
            <p:spPr bwMode="auto">
              <a:xfrm>
                <a:off x="10744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1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0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1" name="Freeform 3484"/>
              <p:cNvSpPr>
                <a:spLocks/>
              </p:cNvSpPr>
              <p:nvPr/>
            </p:nvSpPr>
            <p:spPr bwMode="auto">
              <a:xfrm>
                <a:off x="10714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2" name="Freeform 3485"/>
              <p:cNvSpPr>
                <a:spLocks/>
              </p:cNvSpPr>
              <p:nvPr/>
            </p:nvSpPr>
            <p:spPr bwMode="auto">
              <a:xfrm>
                <a:off x="10756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3" name="Freeform 3486"/>
              <p:cNvSpPr>
                <a:spLocks/>
              </p:cNvSpPr>
              <p:nvPr/>
            </p:nvSpPr>
            <p:spPr bwMode="auto">
              <a:xfrm>
                <a:off x="10880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4" name="Freeform 3487"/>
              <p:cNvSpPr>
                <a:spLocks/>
              </p:cNvSpPr>
              <p:nvPr/>
            </p:nvSpPr>
            <p:spPr bwMode="auto">
              <a:xfrm>
                <a:off x="10892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5" name="Freeform 3488"/>
              <p:cNvSpPr>
                <a:spLocks/>
              </p:cNvSpPr>
              <p:nvPr/>
            </p:nvSpPr>
            <p:spPr bwMode="auto">
              <a:xfrm>
                <a:off x="10856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6" name="Freeform 3489"/>
              <p:cNvSpPr>
                <a:spLocks/>
              </p:cNvSpPr>
              <p:nvPr/>
            </p:nvSpPr>
            <p:spPr bwMode="auto">
              <a:xfrm>
                <a:off x="11016" y="561"/>
                <a:ext cx="17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1" y="7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7" name="Freeform 3490"/>
              <p:cNvSpPr>
                <a:spLocks/>
              </p:cNvSpPr>
              <p:nvPr/>
            </p:nvSpPr>
            <p:spPr bwMode="auto">
              <a:xfrm>
                <a:off x="10986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8" name="Freeform 3491"/>
              <p:cNvSpPr>
                <a:spLocks/>
              </p:cNvSpPr>
              <p:nvPr/>
            </p:nvSpPr>
            <p:spPr bwMode="auto">
              <a:xfrm>
                <a:off x="11033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9" name="Freeform 3492"/>
              <p:cNvSpPr>
                <a:spLocks/>
              </p:cNvSpPr>
              <p:nvPr/>
            </p:nvSpPr>
            <p:spPr bwMode="auto">
              <a:xfrm>
                <a:off x="11151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0" name="Freeform 3493"/>
              <p:cNvSpPr>
                <a:spLocks/>
              </p:cNvSpPr>
              <p:nvPr/>
            </p:nvSpPr>
            <p:spPr bwMode="auto">
              <a:xfrm>
                <a:off x="11169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1" name="Freeform 3494"/>
              <p:cNvSpPr>
                <a:spLocks/>
              </p:cNvSpPr>
              <p:nvPr/>
            </p:nvSpPr>
            <p:spPr bwMode="auto">
              <a:xfrm>
                <a:off x="11128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2" name="Freeform 3495"/>
              <p:cNvSpPr>
                <a:spLocks/>
              </p:cNvSpPr>
              <p:nvPr/>
            </p:nvSpPr>
            <p:spPr bwMode="auto">
              <a:xfrm>
                <a:off x="10803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1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3" name="Freeform 3496"/>
              <p:cNvSpPr>
                <a:spLocks/>
              </p:cNvSpPr>
              <p:nvPr/>
            </p:nvSpPr>
            <p:spPr bwMode="auto">
              <a:xfrm>
                <a:off x="10779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4" name="Freeform 3497"/>
              <p:cNvSpPr>
                <a:spLocks/>
              </p:cNvSpPr>
              <p:nvPr/>
            </p:nvSpPr>
            <p:spPr bwMode="auto">
              <a:xfrm>
                <a:off x="10821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5" name="Freeform 3498"/>
              <p:cNvSpPr>
                <a:spLocks/>
              </p:cNvSpPr>
              <p:nvPr/>
            </p:nvSpPr>
            <p:spPr bwMode="auto">
              <a:xfrm>
                <a:off x="10945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6" name="Freeform 3499"/>
              <p:cNvSpPr>
                <a:spLocks/>
              </p:cNvSpPr>
              <p:nvPr/>
            </p:nvSpPr>
            <p:spPr bwMode="auto">
              <a:xfrm>
                <a:off x="10957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7" name="Freeform 3500"/>
              <p:cNvSpPr>
                <a:spLocks/>
              </p:cNvSpPr>
              <p:nvPr/>
            </p:nvSpPr>
            <p:spPr bwMode="auto">
              <a:xfrm>
                <a:off x="10921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8" name="Freeform 3501"/>
              <p:cNvSpPr>
                <a:spLocks/>
              </p:cNvSpPr>
              <p:nvPr/>
            </p:nvSpPr>
            <p:spPr bwMode="auto">
              <a:xfrm>
                <a:off x="11081" y="680"/>
                <a:ext cx="17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9" name="Freeform 3502"/>
              <p:cNvSpPr>
                <a:spLocks/>
              </p:cNvSpPr>
              <p:nvPr/>
            </p:nvSpPr>
            <p:spPr bwMode="auto">
              <a:xfrm>
                <a:off x="11051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0" name="Freeform 3503"/>
              <p:cNvSpPr>
                <a:spLocks/>
              </p:cNvSpPr>
              <p:nvPr/>
            </p:nvSpPr>
            <p:spPr bwMode="auto">
              <a:xfrm>
                <a:off x="11098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1" name="Freeform 3504"/>
              <p:cNvSpPr>
                <a:spLocks/>
              </p:cNvSpPr>
              <p:nvPr/>
            </p:nvSpPr>
            <p:spPr bwMode="auto">
              <a:xfrm>
                <a:off x="11216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2" name="Freeform 3505"/>
              <p:cNvSpPr>
                <a:spLocks/>
              </p:cNvSpPr>
              <p:nvPr/>
            </p:nvSpPr>
            <p:spPr bwMode="auto">
              <a:xfrm>
                <a:off x="11234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3" name="Freeform 3506"/>
              <p:cNvSpPr>
                <a:spLocks/>
              </p:cNvSpPr>
              <p:nvPr/>
            </p:nvSpPr>
            <p:spPr bwMode="auto">
              <a:xfrm>
                <a:off x="11193" y="686"/>
                <a:ext cx="23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4" name="Oval 3507"/>
              <p:cNvSpPr>
                <a:spLocks noChangeArrowheads="1"/>
              </p:cNvSpPr>
              <p:nvPr/>
            </p:nvSpPr>
            <p:spPr bwMode="auto">
              <a:xfrm>
                <a:off x="10124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5" name="Oval 3508"/>
              <p:cNvSpPr>
                <a:spLocks noChangeArrowheads="1"/>
              </p:cNvSpPr>
              <p:nvPr/>
            </p:nvSpPr>
            <p:spPr bwMode="auto">
              <a:xfrm>
                <a:off x="10260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6" name="Oval 3509"/>
              <p:cNvSpPr>
                <a:spLocks noChangeArrowheads="1"/>
              </p:cNvSpPr>
              <p:nvPr/>
            </p:nvSpPr>
            <p:spPr bwMode="auto">
              <a:xfrm>
                <a:off x="10395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7" name="Oval 3510"/>
              <p:cNvSpPr>
                <a:spLocks noChangeArrowheads="1"/>
              </p:cNvSpPr>
              <p:nvPr/>
            </p:nvSpPr>
            <p:spPr bwMode="auto">
              <a:xfrm>
                <a:off x="10537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8" name="Oval 3511"/>
              <p:cNvSpPr>
                <a:spLocks noChangeArrowheads="1"/>
              </p:cNvSpPr>
              <p:nvPr/>
            </p:nvSpPr>
            <p:spPr bwMode="auto">
              <a:xfrm>
                <a:off x="10189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9" name="Oval 3512"/>
              <p:cNvSpPr>
                <a:spLocks noChangeArrowheads="1"/>
              </p:cNvSpPr>
              <p:nvPr/>
            </p:nvSpPr>
            <p:spPr bwMode="auto">
              <a:xfrm>
                <a:off x="10325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0" name="Oval 3513"/>
              <p:cNvSpPr>
                <a:spLocks noChangeArrowheads="1"/>
              </p:cNvSpPr>
              <p:nvPr/>
            </p:nvSpPr>
            <p:spPr bwMode="auto">
              <a:xfrm>
                <a:off x="10460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1" name="Oval 3514"/>
              <p:cNvSpPr>
                <a:spLocks noChangeArrowheads="1"/>
              </p:cNvSpPr>
              <p:nvPr/>
            </p:nvSpPr>
            <p:spPr bwMode="auto">
              <a:xfrm>
                <a:off x="10602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2" name="Freeform 3515"/>
              <p:cNvSpPr>
                <a:spLocks/>
              </p:cNvSpPr>
              <p:nvPr/>
            </p:nvSpPr>
            <p:spPr bwMode="auto">
              <a:xfrm>
                <a:off x="10171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3" name="Freeform 3516"/>
              <p:cNvSpPr>
                <a:spLocks/>
              </p:cNvSpPr>
              <p:nvPr/>
            </p:nvSpPr>
            <p:spPr bwMode="auto">
              <a:xfrm>
                <a:off x="10141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4" name="Freeform 3517"/>
              <p:cNvSpPr>
                <a:spLocks/>
              </p:cNvSpPr>
              <p:nvPr/>
            </p:nvSpPr>
            <p:spPr bwMode="auto">
              <a:xfrm>
                <a:off x="10183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5" name="Freeform 3518"/>
              <p:cNvSpPr>
                <a:spLocks/>
              </p:cNvSpPr>
              <p:nvPr/>
            </p:nvSpPr>
            <p:spPr bwMode="auto">
              <a:xfrm>
                <a:off x="10307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6" name="Freeform 3519"/>
              <p:cNvSpPr>
                <a:spLocks/>
              </p:cNvSpPr>
              <p:nvPr/>
            </p:nvSpPr>
            <p:spPr bwMode="auto">
              <a:xfrm>
                <a:off x="10319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7" name="Freeform 3520"/>
              <p:cNvSpPr>
                <a:spLocks/>
              </p:cNvSpPr>
              <p:nvPr/>
            </p:nvSpPr>
            <p:spPr bwMode="auto">
              <a:xfrm>
                <a:off x="10283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8" name="Freeform 3521"/>
              <p:cNvSpPr>
                <a:spLocks/>
              </p:cNvSpPr>
              <p:nvPr/>
            </p:nvSpPr>
            <p:spPr bwMode="auto">
              <a:xfrm>
                <a:off x="10443" y="561"/>
                <a:ext cx="17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9" name="Freeform 3522"/>
              <p:cNvSpPr>
                <a:spLocks/>
              </p:cNvSpPr>
              <p:nvPr/>
            </p:nvSpPr>
            <p:spPr bwMode="auto">
              <a:xfrm>
                <a:off x="10419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0" name="Freeform 3523"/>
              <p:cNvSpPr>
                <a:spLocks/>
              </p:cNvSpPr>
              <p:nvPr/>
            </p:nvSpPr>
            <p:spPr bwMode="auto">
              <a:xfrm>
                <a:off x="10460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1" name="Freeform 3524"/>
              <p:cNvSpPr>
                <a:spLocks/>
              </p:cNvSpPr>
              <p:nvPr/>
            </p:nvSpPr>
            <p:spPr bwMode="auto">
              <a:xfrm>
                <a:off x="10584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2" name="Freeform 3525"/>
              <p:cNvSpPr>
                <a:spLocks/>
              </p:cNvSpPr>
              <p:nvPr/>
            </p:nvSpPr>
            <p:spPr bwMode="auto">
              <a:xfrm>
                <a:off x="10596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3" name="Freeform 3526"/>
              <p:cNvSpPr>
                <a:spLocks/>
              </p:cNvSpPr>
              <p:nvPr/>
            </p:nvSpPr>
            <p:spPr bwMode="auto">
              <a:xfrm>
                <a:off x="10561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4" name="Freeform 3527"/>
              <p:cNvSpPr>
                <a:spLocks/>
              </p:cNvSpPr>
              <p:nvPr/>
            </p:nvSpPr>
            <p:spPr bwMode="auto">
              <a:xfrm>
                <a:off x="10236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5" name="Freeform 3528"/>
              <p:cNvSpPr>
                <a:spLocks/>
              </p:cNvSpPr>
              <p:nvPr/>
            </p:nvSpPr>
            <p:spPr bwMode="auto">
              <a:xfrm>
                <a:off x="10206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6" name="Freeform 3529"/>
              <p:cNvSpPr>
                <a:spLocks/>
              </p:cNvSpPr>
              <p:nvPr/>
            </p:nvSpPr>
            <p:spPr bwMode="auto">
              <a:xfrm>
                <a:off x="10248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7" name="Freeform 3530"/>
              <p:cNvSpPr>
                <a:spLocks/>
              </p:cNvSpPr>
              <p:nvPr/>
            </p:nvSpPr>
            <p:spPr bwMode="auto">
              <a:xfrm>
                <a:off x="10372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8" name="Freeform 3531"/>
              <p:cNvSpPr>
                <a:spLocks/>
              </p:cNvSpPr>
              <p:nvPr/>
            </p:nvSpPr>
            <p:spPr bwMode="auto">
              <a:xfrm>
                <a:off x="10384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66" name="Group 3331"/>
            <p:cNvGrpSpPr>
              <a:grpSpLocks/>
            </p:cNvGrpSpPr>
            <p:nvPr userDrawn="1"/>
          </p:nvGrpSpPr>
          <p:grpSpPr bwMode="auto">
            <a:xfrm>
              <a:off x="2090426" y="1704968"/>
              <a:ext cx="2062042" cy="120647"/>
              <a:chOff x="10124" y="532"/>
              <a:chExt cx="3898" cy="230"/>
            </a:xfrm>
          </p:grpSpPr>
          <p:sp>
            <p:nvSpPr>
              <p:cNvPr id="2169" name="Freeform 3332"/>
              <p:cNvSpPr>
                <a:spLocks/>
              </p:cNvSpPr>
              <p:nvPr/>
            </p:nvSpPr>
            <p:spPr bwMode="auto">
              <a:xfrm>
                <a:off x="13916" y="567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0" name="Freeform 3333"/>
              <p:cNvSpPr>
                <a:spLocks/>
              </p:cNvSpPr>
              <p:nvPr/>
            </p:nvSpPr>
            <p:spPr bwMode="auto">
              <a:xfrm>
                <a:off x="13927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1" name="Freeform 3334"/>
              <p:cNvSpPr>
                <a:spLocks/>
              </p:cNvSpPr>
              <p:nvPr/>
            </p:nvSpPr>
            <p:spPr bwMode="auto">
              <a:xfrm>
                <a:off x="13892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2" name="Freeform 3335"/>
              <p:cNvSpPr>
                <a:spLocks/>
              </p:cNvSpPr>
              <p:nvPr/>
            </p:nvSpPr>
            <p:spPr bwMode="auto">
              <a:xfrm>
                <a:off x="13567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3" name="Freeform 3336"/>
              <p:cNvSpPr>
                <a:spLocks/>
              </p:cNvSpPr>
              <p:nvPr/>
            </p:nvSpPr>
            <p:spPr bwMode="auto">
              <a:xfrm>
                <a:off x="13538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4" name="Freeform 3337"/>
              <p:cNvSpPr>
                <a:spLocks/>
              </p:cNvSpPr>
              <p:nvPr/>
            </p:nvSpPr>
            <p:spPr bwMode="auto">
              <a:xfrm>
                <a:off x="13579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5" name="Freeform 3338"/>
              <p:cNvSpPr>
                <a:spLocks/>
              </p:cNvSpPr>
              <p:nvPr/>
            </p:nvSpPr>
            <p:spPr bwMode="auto">
              <a:xfrm>
                <a:off x="13703" y="691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6" name="Freeform 3339"/>
              <p:cNvSpPr>
                <a:spLocks/>
              </p:cNvSpPr>
              <p:nvPr/>
            </p:nvSpPr>
            <p:spPr bwMode="auto">
              <a:xfrm>
                <a:off x="13715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7" name="Freeform 3340"/>
              <p:cNvSpPr>
                <a:spLocks/>
              </p:cNvSpPr>
              <p:nvPr/>
            </p:nvSpPr>
            <p:spPr bwMode="auto">
              <a:xfrm>
                <a:off x="13679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8" name="Freeform 3341"/>
              <p:cNvSpPr>
                <a:spLocks/>
              </p:cNvSpPr>
              <p:nvPr/>
            </p:nvSpPr>
            <p:spPr bwMode="auto">
              <a:xfrm>
                <a:off x="13845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1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0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9" name="Freeform 3342"/>
              <p:cNvSpPr>
                <a:spLocks/>
              </p:cNvSpPr>
              <p:nvPr/>
            </p:nvSpPr>
            <p:spPr bwMode="auto">
              <a:xfrm>
                <a:off x="13815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0" name="Freeform 3343"/>
              <p:cNvSpPr>
                <a:spLocks/>
              </p:cNvSpPr>
              <p:nvPr/>
            </p:nvSpPr>
            <p:spPr bwMode="auto">
              <a:xfrm>
                <a:off x="13857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1" name="Freeform 3344"/>
              <p:cNvSpPr>
                <a:spLocks/>
              </p:cNvSpPr>
              <p:nvPr/>
            </p:nvSpPr>
            <p:spPr bwMode="auto">
              <a:xfrm>
                <a:off x="13981" y="691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2" name="Freeform 3345"/>
              <p:cNvSpPr>
                <a:spLocks/>
              </p:cNvSpPr>
              <p:nvPr/>
            </p:nvSpPr>
            <p:spPr bwMode="auto">
              <a:xfrm>
                <a:off x="13992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3" name="Freeform 3346"/>
              <p:cNvSpPr>
                <a:spLocks/>
              </p:cNvSpPr>
              <p:nvPr/>
            </p:nvSpPr>
            <p:spPr bwMode="auto">
              <a:xfrm>
                <a:off x="13957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4" name="Oval 3347"/>
              <p:cNvSpPr>
                <a:spLocks noChangeArrowheads="1"/>
              </p:cNvSpPr>
              <p:nvPr/>
            </p:nvSpPr>
            <p:spPr bwMode="auto">
              <a:xfrm>
                <a:off x="12917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5" name="Oval 3348"/>
              <p:cNvSpPr>
                <a:spLocks noChangeArrowheads="1"/>
              </p:cNvSpPr>
              <p:nvPr/>
            </p:nvSpPr>
            <p:spPr bwMode="auto">
              <a:xfrm>
                <a:off x="13059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6" name="Oval 3349"/>
              <p:cNvSpPr>
                <a:spLocks noChangeArrowheads="1"/>
              </p:cNvSpPr>
              <p:nvPr/>
            </p:nvSpPr>
            <p:spPr bwMode="auto">
              <a:xfrm>
                <a:off x="13195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7" name="Oval 3350"/>
              <p:cNvSpPr>
                <a:spLocks noChangeArrowheads="1"/>
              </p:cNvSpPr>
              <p:nvPr/>
            </p:nvSpPr>
            <p:spPr bwMode="auto">
              <a:xfrm>
                <a:off x="13331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8" name="Oval 3351"/>
              <p:cNvSpPr>
                <a:spLocks noChangeArrowheads="1"/>
              </p:cNvSpPr>
              <p:nvPr/>
            </p:nvSpPr>
            <p:spPr bwMode="auto">
              <a:xfrm>
                <a:off x="12982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9" name="Oval 3352"/>
              <p:cNvSpPr>
                <a:spLocks noChangeArrowheads="1"/>
              </p:cNvSpPr>
              <p:nvPr/>
            </p:nvSpPr>
            <p:spPr bwMode="auto">
              <a:xfrm>
                <a:off x="13124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0" name="Oval 3353"/>
              <p:cNvSpPr>
                <a:spLocks noChangeArrowheads="1"/>
              </p:cNvSpPr>
              <p:nvPr/>
            </p:nvSpPr>
            <p:spPr bwMode="auto">
              <a:xfrm>
                <a:off x="13260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1" name="Oval 3354"/>
              <p:cNvSpPr>
                <a:spLocks noChangeArrowheads="1"/>
              </p:cNvSpPr>
              <p:nvPr/>
            </p:nvSpPr>
            <p:spPr bwMode="auto">
              <a:xfrm>
                <a:off x="13396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2" name="Freeform 3355"/>
              <p:cNvSpPr>
                <a:spLocks/>
              </p:cNvSpPr>
              <p:nvPr/>
            </p:nvSpPr>
            <p:spPr bwMode="auto">
              <a:xfrm>
                <a:off x="12965" y="561"/>
                <a:ext cx="17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3" name="Freeform 3356"/>
              <p:cNvSpPr>
                <a:spLocks/>
              </p:cNvSpPr>
              <p:nvPr/>
            </p:nvSpPr>
            <p:spPr bwMode="auto">
              <a:xfrm>
                <a:off x="12941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4" name="Freeform 3357"/>
              <p:cNvSpPr>
                <a:spLocks/>
              </p:cNvSpPr>
              <p:nvPr/>
            </p:nvSpPr>
            <p:spPr bwMode="auto">
              <a:xfrm>
                <a:off x="12982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5" name="Freeform 3358"/>
              <p:cNvSpPr>
                <a:spLocks/>
              </p:cNvSpPr>
              <p:nvPr/>
            </p:nvSpPr>
            <p:spPr bwMode="auto">
              <a:xfrm>
                <a:off x="13106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6" name="Freeform 3359"/>
              <p:cNvSpPr>
                <a:spLocks/>
              </p:cNvSpPr>
              <p:nvPr/>
            </p:nvSpPr>
            <p:spPr bwMode="auto">
              <a:xfrm>
                <a:off x="13118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2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7" name="Freeform 3360"/>
              <p:cNvSpPr>
                <a:spLocks/>
              </p:cNvSpPr>
              <p:nvPr/>
            </p:nvSpPr>
            <p:spPr bwMode="auto">
              <a:xfrm>
                <a:off x="13077" y="561"/>
                <a:ext cx="29" cy="3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5" y="1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8" name="Freeform 3361"/>
              <p:cNvSpPr>
                <a:spLocks/>
              </p:cNvSpPr>
              <p:nvPr/>
            </p:nvSpPr>
            <p:spPr bwMode="auto">
              <a:xfrm>
                <a:off x="13242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9" name="Freeform 3362"/>
              <p:cNvSpPr>
                <a:spLocks/>
              </p:cNvSpPr>
              <p:nvPr/>
            </p:nvSpPr>
            <p:spPr bwMode="auto">
              <a:xfrm>
                <a:off x="13213" y="585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0" name="Freeform 3363"/>
              <p:cNvSpPr>
                <a:spLocks/>
              </p:cNvSpPr>
              <p:nvPr/>
            </p:nvSpPr>
            <p:spPr bwMode="auto">
              <a:xfrm>
                <a:off x="13254" y="579"/>
                <a:ext cx="30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5"/>
                      <a:pt x="5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1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1" name="Freeform 3364"/>
              <p:cNvSpPr>
                <a:spLocks/>
              </p:cNvSpPr>
              <p:nvPr/>
            </p:nvSpPr>
            <p:spPr bwMode="auto">
              <a:xfrm>
                <a:off x="13378" y="567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2" name="Freeform 3365"/>
              <p:cNvSpPr>
                <a:spLocks/>
              </p:cNvSpPr>
              <p:nvPr/>
            </p:nvSpPr>
            <p:spPr bwMode="auto">
              <a:xfrm>
                <a:off x="13390" y="561"/>
                <a:ext cx="35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6" y="4"/>
                      <a:pt x="4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3" name="Freeform 3366"/>
              <p:cNvSpPr>
                <a:spLocks/>
              </p:cNvSpPr>
              <p:nvPr/>
            </p:nvSpPr>
            <p:spPr bwMode="auto">
              <a:xfrm>
                <a:off x="13355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4" name="Freeform 3367"/>
              <p:cNvSpPr>
                <a:spLocks/>
              </p:cNvSpPr>
              <p:nvPr/>
            </p:nvSpPr>
            <p:spPr bwMode="auto">
              <a:xfrm>
                <a:off x="13030" y="680"/>
                <a:ext cx="17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5" name="Freeform 3368"/>
              <p:cNvSpPr>
                <a:spLocks/>
              </p:cNvSpPr>
              <p:nvPr/>
            </p:nvSpPr>
            <p:spPr bwMode="auto">
              <a:xfrm>
                <a:off x="13000" y="709"/>
                <a:ext cx="36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6" name="Freeform 3369"/>
              <p:cNvSpPr>
                <a:spLocks/>
              </p:cNvSpPr>
              <p:nvPr/>
            </p:nvSpPr>
            <p:spPr bwMode="auto">
              <a:xfrm>
                <a:off x="13047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7" name="Freeform 3370"/>
              <p:cNvSpPr>
                <a:spLocks/>
              </p:cNvSpPr>
              <p:nvPr/>
            </p:nvSpPr>
            <p:spPr bwMode="auto">
              <a:xfrm>
                <a:off x="13171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8" name="Freeform 3371"/>
              <p:cNvSpPr>
                <a:spLocks/>
              </p:cNvSpPr>
              <p:nvPr/>
            </p:nvSpPr>
            <p:spPr bwMode="auto">
              <a:xfrm>
                <a:off x="13183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2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9" name="Freeform 3372"/>
              <p:cNvSpPr>
                <a:spLocks/>
              </p:cNvSpPr>
              <p:nvPr/>
            </p:nvSpPr>
            <p:spPr bwMode="auto">
              <a:xfrm>
                <a:off x="13142" y="686"/>
                <a:ext cx="29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0" name="Freeform 3373"/>
              <p:cNvSpPr>
                <a:spLocks/>
              </p:cNvSpPr>
              <p:nvPr/>
            </p:nvSpPr>
            <p:spPr bwMode="auto">
              <a:xfrm>
                <a:off x="13307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1" name="Freeform 3374"/>
              <p:cNvSpPr>
                <a:spLocks/>
              </p:cNvSpPr>
              <p:nvPr/>
            </p:nvSpPr>
            <p:spPr bwMode="auto">
              <a:xfrm>
                <a:off x="13278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3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2" name="Freeform 3375"/>
              <p:cNvSpPr>
                <a:spLocks/>
              </p:cNvSpPr>
              <p:nvPr/>
            </p:nvSpPr>
            <p:spPr bwMode="auto">
              <a:xfrm>
                <a:off x="13319" y="703"/>
                <a:ext cx="30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4"/>
                      <a:pt x="5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3" name="Freeform 3376"/>
              <p:cNvSpPr>
                <a:spLocks/>
              </p:cNvSpPr>
              <p:nvPr/>
            </p:nvSpPr>
            <p:spPr bwMode="auto">
              <a:xfrm>
                <a:off x="13443" y="691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4" name="Freeform 3377"/>
              <p:cNvSpPr>
                <a:spLocks/>
              </p:cNvSpPr>
              <p:nvPr/>
            </p:nvSpPr>
            <p:spPr bwMode="auto">
              <a:xfrm>
                <a:off x="13455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5" name="Freeform 3378"/>
              <p:cNvSpPr>
                <a:spLocks/>
              </p:cNvSpPr>
              <p:nvPr/>
            </p:nvSpPr>
            <p:spPr bwMode="auto">
              <a:xfrm>
                <a:off x="13420" y="686"/>
                <a:ext cx="23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6" name="Oval 3379"/>
              <p:cNvSpPr>
                <a:spLocks noChangeArrowheads="1"/>
              </p:cNvSpPr>
              <p:nvPr/>
            </p:nvSpPr>
            <p:spPr bwMode="auto">
              <a:xfrm>
                <a:off x="12350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7" name="Oval 3380"/>
              <p:cNvSpPr>
                <a:spLocks noChangeArrowheads="1"/>
              </p:cNvSpPr>
              <p:nvPr/>
            </p:nvSpPr>
            <p:spPr bwMode="auto">
              <a:xfrm>
                <a:off x="12486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8" name="Oval 3381"/>
              <p:cNvSpPr>
                <a:spLocks noChangeArrowheads="1"/>
              </p:cNvSpPr>
              <p:nvPr/>
            </p:nvSpPr>
            <p:spPr bwMode="auto">
              <a:xfrm>
                <a:off x="12622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9" name="Oval 3382"/>
              <p:cNvSpPr>
                <a:spLocks noChangeArrowheads="1"/>
              </p:cNvSpPr>
              <p:nvPr/>
            </p:nvSpPr>
            <p:spPr bwMode="auto">
              <a:xfrm>
                <a:off x="12764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0" name="Oval 3383"/>
              <p:cNvSpPr>
                <a:spLocks noChangeArrowheads="1"/>
              </p:cNvSpPr>
              <p:nvPr/>
            </p:nvSpPr>
            <p:spPr bwMode="auto">
              <a:xfrm>
                <a:off x="12415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1" name="Oval 3384"/>
              <p:cNvSpPr>
                <a:spLocks noChangeArrowheads="1"/>
              </p:cNvSpPr>
              <p:nvPr/>
            </p:nvSpPr>
            <p:spPr bwMode="auto">
              <a:xfrm>
                <a:off x="12551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2" name="Oval 3385"/>
              <p:cNvSpPr>
                <a:spLocks noChangeArrowheads="1"/>
              </p:cNvSpPr>
              <p:nvPr/>
            </p:nvSpPr>
            <p:spPr bwMode="auto">
              <a:xfrm>
                <a:off x="12687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3" name="Oval 3386"/>
              <p:cNvSpPr>
                <a:spLocks noChangeArrowheads="1"/>
              </p:cNvSpPr>
              <p:nvPr/>
            </p:nvSpPr>
            <p:spPr bwMode="auto">
              <a:xfrm>
                <a:off x="12829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4" name="Freeform 3387"/>
              <p:cNvSpPr>
                <a:spLocks/>
              </p:cNvSpPr>
              <p:nvPr/>
            </p:nvSpPr>
            <p:spPr bwMode="auto">
              <a:xfrm>
                <a:off x="12398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1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5" name="Freeform 3388"/>
              <p:cNvSpPr>
                <a:spLocks/>
              </p:cNvSpPr>
              <p:nvPr/>
            </p:nvSpPr>
            <p:spPr bwMode="auto">
              <a:xfrm>
                <a:off x="12368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6" name="Freeform 3389"/>
              <p:cNvSpPr>
                <a:spLocks/>
              </p:cNvSpPr>
              <p:nvPr/>
            </p:nvSpPr>
            <p:spPr bwMode="auto">
              <a:xfrm>
                <a:off x="12410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7" name="Freeform 3390"/>
              <p:cNvSpPr>
                <a:spLocks/>
              </p:cNvSpPr>
              <p:nvPr/>
            </p:nvSpPr>
            <p:spPr bwMode="auto">
              <a:xfrm>
                <a:off x="12534" y="567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8" name="Freeform 3391"/>
              <p:cNvSpPr>
                <a:spLocks/>
              </p:cNvSpPr>
              <p:nvPr/>
            </p:nvSpPr>
            <p:spPr bwMode="auto">
              <a:xfrm>
                <a:off x="12545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9" name="Freeform 3392"/>
              <p:cNvSpPr>
                <a:spLocks/>
              </p:cNvSpPr>
              <p:nvPr/>
            </p:nvSpPr>
            <p:spPr bwMode="auto">
              <a:xfrm>
                <a:off x="12510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0" name="Freeform 3393"/>
              <p:cNvSpPr>
                <a:spLocks/>
              </p:cNvSpPr>
              <p:nvPr/>
            </p:nvSpPr>
            <p:spPr bwMode="auto">
              <a:xfrm>
                <a:off x="12669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1" name="Freeform 3394"/>
              <p:cNvSpPr>
                <a:spLocks/>
              </p:cNvSpPr>
              <p:nvPr/>
            </p:nvSpPr>
            <p:spPr bwMode="auto">
              <a:xfrm>
                <a:off x="12640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2" name="Freeform 3395"/>
              <p:cNvSpPr>
                <a:spLocks/>
              </p:cNvSpPr>
              <p:nvPr/>
            </p:nvSpPr>
            <p:spPr bwMode="auto">
              <a:xfrm>
                <a:off x="12687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3" name="Freeform 3396"/>
              <p:cNvSpPr>
                <a:spLocks/>
              </p:cNvSpPr>
              <p:nvPr/>
            </p:nvSpPr>
            <p:spPr bwMode="auto">
              <a:xfrm>
                <a:off x="12805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2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4" name="Freeform 3397"/>
              <p:cNvSpPr>
                <a:spLocks/>
              </p:cNvSpPr>
              <p:nvPr/>
            </p:nvSpPr>
            <p:spPr bwMode="auto">
              <a:xfrm>
                <a:off x="12823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5" name="Freeform 3398"/>
              <p:cNvSpPr>
                <a:spLocks/>
              </p:cNvSpPr>
              <p:nvPr/>
            </p:nvSpPr>
            <p:spPr bwMode="auto">
              <a:xfrm>
                <a:off x="12782" y="561"/>
                <a:ext cx="29" cy="3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6" name="Freeform 3399"/>
              <p:cNvSpPr>
                <a:spLocks/>
              </p:cNvSpPr>
              <p:nvPr/>
            </p:nvSpPr>
            <p:spPr bwMode="auto">
              <a:xfrm>
                <a:off x="12463" y="680"/>
                <a:ext cx="11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1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7" name="Freeform 3400"/>
              <p:cNvSpPr>
                <a:spLocks/>
              </p:cNvSpPr>
              <p:nvPr/>
            </p:nvSpPr>
            <p:spPr bwMode="auto">
              <a:xfrm>
                <a:off x="12433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8" name="Freeform 3401"/>
              <p:cNvSpPr>
                <a:spLocks/>
              </p:cNvSpPr>
              <p:nvPr/>
            </p:nvSpPr>
            <p:spPr bwMode="auto">
              <a:xfrm>
                <a:off x="12474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9" name="Freeform 3402"/>
              <p:cNvSpPr>
                <a:spLocks/>
              </p:cNvSpPr>
              <p:nvPr/>
            </p:nvSpPr>
            <p:spPr bwMode="auto">
              <a:xfrm>
                <a:off x="12599" y="691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0" name="Freeform 3403"/>
              <p:cNvSpPr>
                <a:spLocks/>
              </p:cNvSpPr>
              <p:nvPr/>
            </p:nvSpPr>
            <p:spPr bwMode="auto">
              <a:xfrm>
                <a:off x="12610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1" name="Freeform 3404"/>
              <p:cNvSpPr>
                <a:spLocks/>
              </p:cNvSpPr>
              <p:nvPr/>
            </p:nvSpPr>
            <p:spPr bwMode="auto">
              <a:xfrm>
                <a:off x="12575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2" name="Freeform 3405"/>
              <p:cNvSpPr>
                <a:spLocks/>
              </p:cNvSpPr>
              <p:nvPr/>
            </p:nvSpPr>
            <p:spPr bwMode="auto">
              <a:xfrm>
                <a:off x="12734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3" name="Freeform 3406"/>
              <p:cNvSpPr>
                <a:spLocks/>
              </p:cNvSpPr>
              <p:nvPr/>
            </p:nvSpPr>
            <p:spPr bwMode="auto">
              <a:xfrm>
                <a:off x="12705" y="709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4" name="Freeform 3407"/>
              <p:cNvSpPr>
                <a:spLocks/>
              </p:cNvSpPr>
              <p:nvPr/>
            </p:nvSpPr>
            <p:spPr bwMode="auto">
              <a:xfrm>
                <a:off x="12752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5" name="Freeform 3408"/>
              <p:cNvSpPr>
                <a:spLocks/>
              </p:cNvSpPr>
              <p:nvPr/>
            </p:nvSpPr>
            <p:spPr bwMode="auto">
              <a:xfrm>
                <a:off x="12870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2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6" name="Freeform 3409"/>
              <p:cNvSpPr>
                <a:spLocks/>
              </p:cNvSpPr>
              <p:nvPr/>
            </p:nvSpPr>
            <p:spPr bwMode="auto">
              <a:xfrm>
                <a:off x="12888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7" name="Freeform 3410"/>
              <p:cNvSpPr>
                <a:spLocks/>
              </p:cNvSpPr>
              <p:nvPr/>
            </p:nvSpPr>
            <p:spPr bwMode="auto">
              <a:xfrm>
                <a:off x="12847" y="686"/>
                <a:ext cx="29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8" name="Oval 3411"/>
              <p:cNvSpPr>
                <a:spLocks noChangeArrowheads="1"/>
              </p:cNvSpPr>
              <p:nvPr/>
            </p:nvSpPr>
            <p:spPr bwMode="auto">
              <a:xfrm>
                <a:off x="11813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9" name="Oval 3412"/>
              <p:cNvSpPr>
                <a:spLocks noChangeArrowheads="1"/>
              </p:cNvSpPr>
              <p:nvPr/>
            </p:nvSpPr>
            <p:spPr bwMode="auto">
              <a:xfrm>
                <a:off x="11955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0" name="Oval 3413"/>
              <p:cNvSpPr>
                <a:spLocks noChangeArrowheads="1"/>
              </p:cNvSpPr>
              <p:nvPr/>
            </p:nvSpPr>
            <p:spPr bwMode="auto">
              <a:xfrm>
                <a:off x="12091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1" name="Oval 3414"/>
              <p:cNvSpPr>
                <a:spLocks noChangeArrowheads="1"/>
              </p:cNvSpPr>
              <p:nvPr/>
            </p:nvSpPr>
            <p:spPr bwMode="auto">
              <a:xfrm>
                <a:off x="12226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2" name="Oval 3415"/>
              <p:cNvSpPr>
                <a:spLocks noChangeArrowheads="1"/>
              </p:cNvSpPr>
              <p:nvPr/>
            </p:nvSpPr>
            <p:spPr bwMode="auto">
              <a:xfrm>
                <a:off x="11878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3" name="Oval 3416"/>
              <p:cNvSpPr>
                <a:spLocks noChangeArrowheads="1"/>
              </p:cNvSpPr>
              <p:nvPr/>
            </p:nvSpPr>
            <p:spPr bwMode="auto">
              <a:xfrm>
                <a:off x="12014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4" name="Oval 3417"/>
              <p:cNvSpPr>
                <a:spLocks noChangeArrowheads="1"/>
              </p:cNvSpPr>
              <p:nvPr/>
            </p:nvSpPr>
            <p:spPr bwMode="auto">
              <a:xfrm>
                <a:off x="12156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5" name="Oval 3418"/>
              <p:cNvSpPr>
                <a:spLocks noChangeArrowheads="1"/>
              </p:cNvSpPr>
              <p:nvPr/>
            </p:nvSpPr>
            <p:spPr bwMode="auto">
              <a:xfrm>
                <a:off x="12291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6" name="Freeform 3419"/>
              <p:cNvSpPr>
                <a:spLocks/>
              </p:cNvSpPr>
              <p:nvPr/>
            </p:nvSpPr>
            <p:spPr bwMode="auto">
              <a:xfrm>
                <a:off x="11860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7" name="Freeform 3420"/>
              <p:cNvSpPr>
                <a:spLocks/>
              </p:cNvSpPr>
              <p:nvPr/>
            </p:nvSpPr>
            <p:spPr bwMode="auto">
              <a:xfrm>
                <a:off x="11831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8" name="Freeform 3421"/>
              <p:cNvSpPr>
                <a:spLocks/>
              </p:cNvSpPr>
              <p:nvPr/>
            </p:nvSpPr>
            <p:spPr bwMode="auto">
              <a:xfrm>
                <a:off x="11878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9" name="Freeform 3422"/>
              <p:cNvSpPr>
                <a:spLocks/>
              </p:cNvSpPr>
              <p:nvPr/>
            </p:nvSpPr>
            <p:spPr bwMode="auto">
              <a:xfrm>
                <a:off x="11996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2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0" name="Freeform 3423"/>
              <p:cNvSpPr>
                <a:spLocks/>
              </p:cNvSpPr>
              <p:nvPr/>
            </p:nvSpPr>
            <p:spPr bwMode="auto">
              <a:xfrm>
                <a:off x="12014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1" name="Freeform 3424"/>
              <p:cNvSpPr>
                <a:spLocks/>
              </p:cNvSpPr>
              <p:nvPr/>
            </p:nvSpPr>
            <p:spPr bwMode="auto">
              <a:xfrm>
                <a:off x="11972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2" name="Freeform 3425"/>
              <p:cNvSpPr>
                <a:spLocks/>
              </p:cNvSpPr>
              <p:nvPr/>
            </p:nvSpPr>
            <p:spPr bwMode="auto">
              <a:xfrm>
                <a:off x="12138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3" name="Freeform 3426"/>
              <p:cNvSpPr>
                <a:spLocks/>
              </p:cNvSpPr>
              <p:nvPr/>
            </p:nvSpPr>
            <p:spPr bwMode="auto">
              <a:xfrm>
                <a:off x="12108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3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4" name="Freeform 3427"/>
              <p:cNvSpPr>
                <a:spLocks/>
              </p:cNvSpPr>
              <p:nvPr/>
            </p:nvSpPr>
            <p:spPr bwMode="auto">
              <a:xfrm>
                <a:off x="12150" y="579"/>
                <a:ext cx="29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5"/>
                      <a:pt x="5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5" name="Freeform 3428"/>
              <p:cNvSpPr>
                <a:spLocks/>
              </p:cNvSpPr>
              <p:nvPr/>
            </p:nvSpPr>
            <p:spPr bwMode="auto">
              <a:xfrm>
                <a:off x="12274" y="567"/>
                <a:ext cx="17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2" y="8"/>
                      <a:pt x="3" y="4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6" name="Freeform 3429"/>
              <p:cNvSpPr>
                <a:spLocks/>
              </p:cNvSpPr>
              <p:nvPr/>
            </p:nvSpPr>
            <p:spPr bwMode="auto">
              <a:xfrm>
                <a:off x="12285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4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7" name="Freeform 3430"/>
              <p:cNvSpPr>
                <a:spLocks/>
              </p:cNvSpPr>
              <p:nvPr/>
            </p:nvSpPr>
            <p:spPr bwMode="auto">
              <a:xfrm>
                <a:off x="12250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8" name="Freeform 3431"/>
              <p:cNvSpPr>
                <a:spLocks/>
              </p:cNvSpPr>
              <p:nvPr/>
            </p:nvSpPr>
            <p:spPr bwMode="auto">
              <a:xfrm>
                <a:off x="11925" y="680"/>
                <a:ext cx="18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9" name="Freeform 3432"/>
              <p:cNvSpPr>
                <a:spLocks/>
              </p:cNvSpPr>
              <p:nvPr/>
            </p:nvSpPr>
            <p:spPr bwMode="auto">
              <a:xfrm>
                <a:off x="11896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0" name="Freeform 3433"/>
              <p:cNvSpPr>
                <a:spLocks/>
              </p:cNvSpPr>
              <p:nvPr/>
            </p:nvSpPr>
            <p:spPr bwMode="auto">
              <a:xfrm>
                <a:off x="11943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1" name="Freeform 3434"/>
              <p:cNvSpPr>
                <a:spLocks/>
              </p:cNvSpPr>
              <p:nvPr/>
            </p:nvSpPr>
            <p:spPr bwMode="auto">
              <a:xfrm>
                <a:off x="12061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2" name="Freeform 3435"/>
              <p:cNvSpPr>
                <a:spLocks/>
              </p:cNvSpPr>
              <p:nvPr/>
            </p:nvSpPr>
            <p:spPr bwMode="auto">
              <a:xfrm>
                <a:off x="12079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3" name="Freeform 3436"/>
              <p:cNvSpPr>
                <a:spLocks/>
              </p:cNvSpPr>
              <p:nvPr/>
            </p:nvSpPr>
            <p:spPr bwMode="auto">
              <a:xfrm>
                <a:off x="12037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4" name="Freeform 3437"/>
              <p:cNvSpPr>
                <a:spLocks/>
              </p:cNvSpPr>
              <p:nvPr/>
            </p:nvSpPr>
            <p:spPr bwMode="auto">
              <a:xfrm>
                <a:off x="12203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5" name="Freeform 3438"/>
              <p:cNvSpPr>
                <a:spLocks/>
              </p:cNvSpPr>
              <p:nvPr/>
            </p:nvSpPr>
            <p:spPr bwMode="auto">
              <a:xfrm>
                <a:off x="12173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6" name="Freeform 3439"/>
              <p:cNvSpPr>
                <a:spLocks/>
              </p:cNvSpPr>
              <p:nvPr/>
            </p:nvSpPr>
            <p:spPr bwMode="auto">
              <a:xfrm>
                <a:off x="12215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7" name="Freeform 3440"/>
              <p:cNvSpPr>
                <a:spLocks/>
              </p:cNvSpPr>
              <p:nvPr/>
            </p:nvSpPr>
            <p:spPr bwMode="auto">
              <a:xfrm>
                <a:off x="12339" y="691"/>
                <a:ext cx="17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8" name="Freeform 3441"/>
              <p:cNvSpPr>
                <a:spLocks/>
              </p:cNvSpPr>
              <p:nvPr/>
            </p:nvSpPr>
            <p:spPr bwMode="auto">
              <a:xfrm>
                <a:off x="12350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9" name="Freeform 3442"/>
              <p:cNvSpPr>
                <a:spLocks/>
              </p:cNvSpPr>
              <p:nvPr/>
            </p:nvSpPr>
            <p:spPr bwMode="auto">
              <a:xfrm>
                <a:off x="12315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0" name="Oval 3443"/>
              <p:cNvSpPr>
                <a:spLocks noChangeArrowheads="1"/>
              </p:cNvSpPr>
              <p:nvPr/>
            </p:nvSpPr>
            <p:spPr bwMode="auto">
              <a:xfrm>
                <a:off x="11240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1" name="Oval 3444"/>
              <p:cNvSpPr>
                <a:spLocks noChangeArrowheads="1"/>
              </p:cNvSpPr>
              <p:nvPr/>
            </p:nvSpPr>
            <p:spPr bwMode="auto">
              <a:xfrm>
                <a:off x="11382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2" name="Oval 3445"/>
              <p:cNvSpPr>
                <a:spLocks noChangeArrowheads="1"/>
              </p:cNvSpPr>
              <p:nvPr/>
            </p:nvSpPr>
            <p:spPr bwMode="auto">
              <a:xfrm>
                <a:off x="11518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3" name="Oval 3446"/>
              <p:cNvSpPr>
                <a:spLocks noChangeArrowheads="1"/>
              </p:cNvSpPr>
              <p:nvPr/>
            </p:nvSpPr>
            <p:spPr bwMode="auto">
              <a:xfrm>
                <a:off x="11653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4" name="Oval 3447"/>
              <p:cNvSpPr>
                <a:spLocks noChangeArrowheads="1"/>
              </p:cNvSpPr>
              <p:nvPr/>
            </p:nvSpPr>
            <p:spPr bwMode="auto">
              <a:xfrm>
                <a:off x="11305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5" name="Oval 3448"/>
              <p:cNvSpPr>
                <a:spLocks noChangeArrowheads="1"/>
              </p:cNvSpPr>
              <p:nvPr/>
            </p:nvSpPr>
            <p:spPr bwMode="auto">
              <a:xfrm>
                <a:off x="11447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6" name="Oval 3449"/>
              <p:cNvSpPr>
                <a:spLocks noChangeArrowheads="1"/>
              </p:cNvSpPr>
              <p:nvPr/>
            </p:nvSpPr>
            <p:spPr bwMode="auto">
              <a:xfrm>
                <a:off x="11583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7" name="Oval 3450"/>
              <p:cNvSpPr>
                <a:spLocks noChangeArrowheads="1"/>
              </p:cNvSpPr>
              <p:nvPr/>
            </p:nvSpPr>
            <p:spPr bwMode="auto">
              <a:xfrm>
                <a:off x="11718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8" name="Freeform 3451"/>
              <p:cNvSpPr>
                <a:spLocks/>
              </p:cNvSpPr>
              <p:nvPr/>
            </p:nvSpPr>
            <p:spPr bwMode="auto">
              <a:xfrm>
                <a:off x="11287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9" name="Freeform 3452"/>
              <p:cNvSpPr>
                <a:spLocks/>
              </p:cNvSpPr>
              <p:nvPr/>
            </p:nvSpPr>
            <p:spPr bwMode="auto">
              <a:xfrm>
                <a:off x="11264" y="585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0" name="Freeform 3453"/>
              <p:cNvSpPr>
                <a:spLocks/>
              </p:cNvSpPr>
              <p:nvPr/>
            </p:nvSpPr>
            <p:spPr bwMode="auto">
              <a:xfrm>
                <a:off x="11305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1" name="Freeform 3454"/>
              <p:cNvSpPr>
                <a:spLocks/>
              </p:cNvSpPr>
              <p:nvPr/>
            </p:nvSpPr>
            <p:spPr bwMode="auto">
              <a:xfrm>
                <a:off x="11429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2" name="Freeform 3455"/>
              <p:cNvSpPr>
                <a:spLocks/>
              </p:cNvSpPr>
              <p:nvPr/>
            </p:nvSpPr>
            <p:spPr bwMode="auto">
              <a:xfrm>
                <a:off x="11441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3" name="Freeform 3456"/>
              <p:cNvSpPr>
                <a:spLocks/>
              </p:cNvSpPr>
              <p:nvPr/>
            </p:nvSpPr>
            <p:spPr bwMode="auto">
              <a:xfrm>
                <a:off x="11405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4" name="Freeform 3457"/>
              <p:cNvSpPr>
                <a:spLocks/>
              </p:cNvSpPr>
              <p:nvPr/>
            </p:nvSpPr>
            <p:spPr bwMode="auto">
              <a:xfrm>
                <a:off x="11565" y="561"/>
                <a:ext cx="18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1" y="7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5" name="Freeform 3458"/>
              <p:cNvSpPr>
                <a:spLocks/>
              </p:cNvSpPr>
              <p:nvPr/>
            </p:nvSpPr>
            <p:spPr bwMode="auto">
              <a:xfrm>
                <a:off x="11535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6" name="Freeform 3459"/>
              <p:cNvSpPr>
                <a:spLocks/>
              </p:cNvSpPr>
              <p:nvPr/>
            </p:nvSpPr>
            <p:spPr bwMode="auto">
              <a:xfrm>
                <a:off x="11583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7" name="Freeform 3460"/>
              <p:cNvSpPr>
                <a:spLocks/>
              </p:cNvSpPr>
              <p:nvPr/>
            </p:nvSpPr>
            <p:spPr bwMode="auto">
              <a:xfrm>
                <a:off x="11701" y="567"/>
                <a:ext cx="17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8" name="Freeform 3461"/>
              <p:cNvSpPr>
                <a:spLocks/>
              </p:cNvSpPr>
              <p:nvPr/>
            </p:nvSpPr>
            <p:spPr bwMode="auto">
              <a:xfrm>
                <a:off x="11718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9" name="Freeform 3462"/>
              <p:cNvSpPr>
                <a:spLocks/>
              </p:cNvSpPr>
              <p:nvPr/>
            </p:nvSpPr>
            <p:spPr bwMode="auto">
              <a:xfrm>
                <a:off x="11677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0" name="Freeform 3463"/>
              <p:cNvSpPr>
                <a:spLocks/>
              </p:cNvSpPr>
              <p:nvPr/>
            </p:nvSpPr>
            <p:spPr bwMode="auto">
              <a:xfrm>
                <a:off x="11352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1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1" name="Freeform 3464"/>
              <p:cNvSpPr>
                <a:spLocks/>
              </p:cNvSpPr>
              <p:nvPr/>
            </p:nvSpPr>
            <p:spPr bwMode="auto">
              <a:xfrm>
                <a:off x="11329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2" name="Freeform 3465"/>
              <p:cNvSpPr>
                <a:spLocks/>
              </p:cNvSpPr>
              <p:nvPr/>
            </p:nvSpPr>
            <p:spPr bwMode="auto">
              <a:xfrm>
                <a:off x="11370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3" name="Freeform 3466"/>
              <p:cNvSpPr>
                <a:spLocks/>
              </p:cNvSpPr>
              <p:nvPr/>
            </p:nvSpPr>
            <p:spPr bwMode="auto">
              <a:xfrm>
                <a:off x="11494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4" name="Freeform 3467"/>
              <p:cNvSpPr>
                <a:spLocks/>
              </p:cNvSpPr>
              <p:nvPr/>
            </p:nvSpPr>
            <p:spPr bwMode="auto">
              <a:xfrm>
                <a:off x="11506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5" name="Freeform 3468"/>
              <p:cNvSpPr>
                <a:spLocks/>
              </p:cNvSpPr>
              <p:nvPr/>
            </p:nvSpPr>
            <p:spPr bwMode="auto">
              <a:xfrm>
                <a:off x="11464" y="686"/>
                <a:ext cx="30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6" name="Freeform 3469"/>
              <p:cNvSpPr>
                <a:spLocks/>
              </p:cNvSpPr>
              <p:nvPr/>
            </p:nvSpPr>
            <p:spPr bwMode="auto">
              <a:xfrm>
                <a:off x="11630" y="680"/>
                <a:ext cx="18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7" name="Freeform 3470"/>
              <p:cNvSpPr>
                <a:spLocks/>
              </p:cNvSpPr>
              <p:nvPr/>
            </p:nvSpPr>
            <p:spPr bwMode="auto">
              <a:xfrm>
                <a:off x="11600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8" name="Freeform 3471"/>
              <p:cNvSpPr>
                <a:spLocks/>
              </p:cNvSpPr>
              <p:nvPr/>
            </p:nvSpPr>
            <p:spPr bwMode="auto">
              <a:xfrm>
                <a:off x="11648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9" name="Freeform 3472"/>
              <p:cNvSpPr>
                <a:spLocks/>
              </p:cNvSpPr>
              <p:nvPr/>
            </p:nvSpPr>
            <p:spPr bwMode="auto">
              <a:xfrm>
                <a:off x="11766" y="691"/>
                <a:ext cx="17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0" name="Freeform 3473"/>
              <p:cNvSpPr>
                <a:spLocks/>
              </p:cNvSpPr>
              <p:nvPr/>
            </p:nvSpPr>
            <p:spPr bwMode="auto">
              <a:xfrm>
                <a:off x="11783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1" name="Freeform 3474"/>
              <p:cNvSpPr>
                <a:spLocks/>
              </p:cNvSpPr>
              <p:nvPr/>
            </p:nvSpPr>
            <p:spPr bwMode="auto">
              <a:xfrm>
                <a:off x="11742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2" name="Oval 3475"/>
              <p:cNvSpPr>
                <a:spLocks noChangeArrowheads="1"/>
              </p:cNvSpPr>
              <p:nvPr/>
            </p:nvSpPr>
            <p:spPr bwMode="auto">
              <a:xfrm>
                <a:off x="10691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3" name="Oval 3476"/>
              <p:cNvSpPr>
                <a:spLocks noChangeArrowheads="1"/>
              </p:cNvSpPr>
              <p:nvPr/>
            </p:nvSpPr>
            <p:spPr bwMode="auto">
              <a:xfrm>
                <a:off x="10832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4" name="Oval 3477"/>
              <p:cNvSpPr>
                <a:spLocks noChangeArrowheads="1"/>
              </p:cNvSpPr>
              <p:nvPr/>
            </p:nvSpPr>
            <p:spPr bwMode="auto">
              <a:xfrm>
                <a:off x="10968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5" name="Oval 3478"/>
              <p:cNvSpPr>
                <a:spLocks noChangeArrowheads="1"/>
              </p:cNvSpPr>
              <p:nvPr/>
            </p:nvSpPr>
            <p:spPr bwMode="auto">
              <a:xfrm>
                <a:off x="11110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6" name="Oval 3479"/>
              <p:cNvSpPr>
                <a:spLocks noChangeArrowheads="1"/>
              </p:cNvSpPr>
              <p:nvPr/>
            </p:nvSpPr>
            <p:spPr bwMode="auto">
              <a:xfrm>
                <a:off x="10756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7" name="Oval 3480"/>
              <p:cNvSpPr>
                <a:spLocks noChangeArrowheads="1"/>
              </p:cNvSpPr>
              <p:nvPr/>
            </p:nvSpPr>
            <p:spPr bwMode="auto">
              <a:xfrm>
                <a:off x="10897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8" name="Oval 3481"/>
              <p:cNvSpPr>
                <a:spLocks noChangeArrowheads="1"/>
              </p:cNvSpPr>
              <p:nvPr/>
            </p:nvSpPr>
            <p:spPr bwMode="auto">
              <a:xfrm>
                <a:off x="11033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9" name="Oval 3482"/>
              <p:cNvSpPr>
                <a:spLocks noChangeArrowheads="1"/>
              </p:cNvSpPr>
              <p:nvPr/>
            </p:nvSpPr>
            <p:spPr bwMode="auto">
              <a:xfrm>
                <a:off x="11169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0" name="Freeform 3483"/>
              <p:cNvSpPr>
                <a:spLocks/>
              </p:cNvSpPr>
              <p:nvPr/>
            </p:nvSpPr>
            <p:spPr bwMode="auto">
              <a:xfrm>
                <a:off x="10744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1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0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1" name="Freeform 3484"/>
              <p:cNvSpPr>
                <a:spLocks/>
              </p:cNvSpPr>
              <p:nvPr/>
            </p:nvSpPr>
            <p:spPr bwMode="auto">
              <a:xfrm>
                <a:off x="10714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2" name="Freeform 3485"/>
              <p:cNvSpPr>
                <a:spLocks/>
              </p:cNvSpPr>
              <p:nvPr/>
            </p:nvSpPr>
            <p:spPr bwMode="auto">
              <a:xfrm>
                <a:off x="10756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3" name="Freeform 3486"/>
              <p:cNvSpPr>
                <a:spLocks/>
              </p:cNvSpPr>
              <p:nvPr/>
            </p:nvSpPr>
            <p:spPr bwMode="auto">
              <a:xfrm>
                <a:off x="10880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4" name="Freeform 3487"/>
              <p:cNvSpPr>
                <a:spLocks/>
              </p:cNvSpPr>
              <p:nvPr/>
            </p:nvSpPr>
            <p:spPr bwMode="auto">
              <a:xfrm>
                <a:off x="10892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5" name="Freeform 3488"/>
              <p:cNvSpPr>
                <a:spLocks/>
              </p:cNvSpPr>
              <p:nvPr/>
            </p:nvSpPr>
            <p:spPr bwMode="auto">
              <a:xfrm>
                <a:off x="10856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6" name="Freeform 3489"/>
              <p:cNvSpPr>
                <a:spLocks/>
              </p:cNvSpPr>
              <p:nvPr/>
            </p:nvSpPr>
            <p:spPr bwMode="auto">
              <a:xfrm>
                <a:off x="11016" y="561"/>
                <a:ext cx="17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1" y="7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7" name="Freeform 3490"/>
              <p:cNvSpPr>
                <a:spLocks/>
              </p:cNvSpPr>
              <p:nvPr/>
            </p:nvSpPr>
            <p:spPr bwMode="auto">
              <a:xfrm>
                <a:off x="10986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8" name="Freeform 3491"/>
              <p:cNvSpPr>
                <a:spLocks/>
              </p:cNvSpPr>
              <p:nvPr/>
            </p:nvSpPr>
            <p:spPr bwMode="auto">
              <a:xfrm>
                <a:off x="11033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9" name="Freeform 3492"/>
              <p:cNvSpPr>
                <a:spLocks/>
              </p:cNvSpPr>
              <p:nvPr/>
            </p:nvSpPr>
            <p:spPr bwMode="auto">
              <a:xfrm>
                <a:off x="11151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0" name="Freeform 3493"/>
              <p:cNvSpPr>
                <a:spLocks/>
              </p:cNvSpPr>
              <p:nvPr/>
            </p:nvSpPr>
            <p:spPr bwMode="auto">
              <a:xfrm>
                <a:off x="11169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1" name="Freeform 3494"/>
              <p:cNvSpPr>
                <a:spLocks/>
              </p:cNvSpPr>
              <p:nvPr/>
            </p:nvSpPr>
            <p:spPr bwMode="auto">
              <a:xfrm>
                <a:off x="11128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2" name="Freeform 3495"/>
              <p:cNvSpPr>
                <a:spLocks/>
              </p:cNvSpPr>
              <p:nvPr/>
            </p:nvSpPr>
            <p:spPr bwMode="auto">
              <a:xfrm>
                <a:off x="10803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1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3" name="Freeform 3496"/>
              <p:cNvSpPr>
                <a:spLocks/>
              </p:cNvSpPr>
              <p:nvPr/>
            </p:nvSpPr>
            <p:spPr bwMode="auto">
              <a:xfrm>
                <a:off x="10779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4" name="Freeform 3497"/>
              <p:cNvSpPr>
                <a:spLocks/>
              </p:cNvSpPr>
              <p:nvPr/>
            </p:nvSpPr>
            <p:spPr bwMode="auto">
              <a:xfrm>
                <a:off x="10821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5" name="Freeform 3498"/>
              <p:cNvSpPr>
                <a:spLocks/>
              </p:cNvSpPr>
              <p:nvPr/>
            </p:nvSpPr>
            <p:spPr bwMode="auto">
              <a:xfrm>
                <a:off x="10945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6" name="Freeform 3499"/>
              <p:cNvSpPr>
                <a:spLocks/>
              </p:cNvSpPr>
              <p:nvPr/>
            </p:nvSpPr>
            <p:spPr bwMode="auto">
              <a:xfrm>
                <a:off x="10957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7" name="Freeform 3500"/>
              <p:cNvSpPr>
                <a:spLocks/>
              </p:cNvSpPr>
              <p:nvPr/>
            </p:nvSpPr>
            <p:spPr bwMode="auto">
              <a:xfrm>
                <a:off x="10921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8" name="Freeform 3501"/>
              <p:cNvSpPr>
                <a:spLocks/>
              </p:cNvSpPr>
              <p:nvPr/>
            </p:nvSpPr>
            <p:spPr bwMode="auto">
              <a:xfrm>
                <a:off x="11081" y="680"/>
                <a:ext cx="17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9" name="Freeform 3502"/>
              <p:cNvSpPr>
                <a:spLocks/>
              </p:cNvSpPr>
              <p:nvPr/>
            </p:nvSpPr>
            <p:spPr bwMode="auto">
              <a:xfrm>
                <a:off x="11051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0" name="Freeform 3503"/>
              <p:cNvSpPr>
                <a:spLocks/>
              </p:cNvSpPr>
              <p:nvPr/>
            </p:nvSpPr>
            <p:spPr bwMode="auto">
              <a:xfrm>
                <a:off x="11098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1" name="Freeform 3504"/>
              <p:cNvSpPr>
                <a:spLocks/>
              </p:cNvSpPr>
              <p:nvPr/>
            </p:nvSpPr>
            <p:spPr bwMode="auto">
              <a:xfrm>
                <a:off x="11216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2" name="Freeform 3505"/>
              <p:cNvSpPr>
                <a:spLocks/>
              </p:cNvSpPr>
              <p:nvPr/>
            </p:nvSpPr>
            <p:spPr bwMode="auto">
              <a:xfrm>
                <a:off x="11234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3" name="Freeform 3506"/>
              <p:cNvSpPr>
                <a:spLocks/>
              </p:cNvSpPr>
              <p:nvPr/>
            </p:nvSpPr>
            <p:spPr bwMode="auto">
              <a:xfrm>
                <a:off x="11193" y="686"/>
                <a:ext cx="23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4" name="Oval 3507"/>
              <p:cNvSpPr>
                <a:spLocks noChangeArrowheads="1"/>
              </p:cNvSpPr>
              <p:nvPr/>
            </p:nvSpPr>
            <p:spPr bwMode="auto">
              <a:xfrm>
                <a:off x="10124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5" name="Oval 3508"/>
              <p:cNvSpPr>
                <a:spLocks noChangeArrowheads="1"/>
              </p:cNvSpPr>
              <p:nvPr/>
            </p:nvSpPr>
            <p:spPr bwMode="auto">
              <a:xfrm>
                <a:off x="10260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6" name="Oval 3509"/>
              <p:cNvSpPr>
                <a:spLocks noChangeArrowheads="1"/>
              </p:cNvSpPr>
              <p:nvPr/>
            </p:nvSpPr>
            <p:spPr bwMode="auto">
              <a:xfrm>
                <a:off x="10395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7" name="Oval 3510"/>
              <p:cNvSpPr>
                <a:spLocks noChangeArrowheads="1"/>
              </p:cNvSpPr>
              <p:nvPr/>
            </p:nvSpPr>
            <p:spPr bwMode="auto">
              <a:xfrm>
                <a:off x="10537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8" name="Oval 3511"/>
              <p:cNvSpPr>
                <a:spLocks noChangeArrowheads="1"/>
              </p:cNvSpPr>
              <p:nvPr/>
            </p:nvSpPr>
            <p:spPr bwMode="auto">
              <a:xfrm>
                <a:off x="10189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9" name="Oval 3512"/>
              <p:cNvSpPr>
                <a:spLocks noChangeArrowheads="1"/>
              </p:cNvSpPr>
              <p:nvPr/>
            </p:nvSpPr>
            <p:spPr bwMode="auto">
              <a:xfrm>
                <a:off x="10325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0" name="Oval 3513"/>
              <p:cNvSpPr>
                <a:spLocks noChangeArrowheads="1"/>
              </p:cNvSpPr>
              <p:nvPr/>
            </p:nvSpPr>
            <p:spPr bwMode="auto">
              <a:xfrm>
                <a:off x="10460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1" name="Oval 3514"/>
              <p:cNvSpPr>
                <a:spLocks noChangeArrowheads="1"/>
              </p:cNvSpPr>
              <p:nvPr/>
            </p:nvSpPr>
            <p:spPr bwMode="auto">
              <a:xfrm>
                <a:off x="10602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2" name="Freeform 3515"/>
              <p:cNvSpPr>
                <a:spLocks/>
              </p:cNvSpPr>
              <p:nvPr/>
            </p:nvSpPr>
            <p:spPr bwMode="auto">
              <a:xfrm>
                <a:off x="10171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3" name="Freeform 3516"/>
              <p:cNvSpPr>
                <a:spLocks/>
              </p:cNvSpPr>
              <p:nvPr/>
            </p:nvSpPr>
            <p:spPr bwMode="auto">
              <a:xfrm>
                <a:off x="10141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4" name="Freeform 3517"/>
              <p:cNvSpPr>
                <a:spLocks/>
              </p:cNvSpPr>
              <p:nvPr/>
            </p:nvSpPr>
            <p:spPr bwMode="auto">
              <a:xfrm>
                <a:off x="10183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5" name="Freeform 3518"/>
              <p:cNvSpPr>
                <a:spLocks/>
              </p:cNvSpPr>
              <p:nvPr/>
            </p:nvSpPr>
            <p:spPr bwMode="auto">
              <a:xfrm>
                <a:off x="10307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6" name="Freeform 3519"/>
              <p:cNvSpPr>
                <a:spLocks/>
              </p:cNvSpPr>
              <p:nvPr/>
            </p:nvSpPr>
            <p:spPr bwMode="auto">
              <a:xfrm>
                <a:off x="10319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7" name="Freeform 3520"/>
              <p:cNvSpPr>
                <a:spLocks/>
              </p:cNvSpPr>
              <p:nvPr/>
            </p:nvSpPr>
            <p:spPr bwMode="auto">
              <a:xfrm>
                <a:off x="10283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8" name="Freeform 3521"/>
              <p:cNvSpPr>
                <a:spLocks/>
              </p:cNvSpPr>
              <p:nvPr/>
            </p:nvSpPr>
            <p:spPr bwMode="auto">
              <a:xfrm>
                <a:off x="10443" y="561"/>
                <a:ext cx="17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9" name="Freeform 3522"/>
              <p:cNvSpPr>
                <a:spLocks/>
              </p:cNvSpPr>
              <p:nvPr/>
            </p:nvSpPr>
            <p:spPr bwMode="auto">
              <a:xfrm>
                <a:off x="10419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0" name="Freeform 3523"/>
              <p:cNvSpPr>
                <a:spLocks/>
              </p:cNvSpPr>
              <p:nvPr/>
            </p:nvSpPr>
            <p:spPr bwMode="auto">
              <a:xfrm>
                <a:off x="10460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1" name="Freeform 3524"/>
              <p:cNvSpPr>
                <a:spLocks/>
              </p:cNvSpPr>
              <p:nvPr/>
            </p:nvSpPr>
            <p:spPr bwMode="auto">
              <a:xfrm>
                <a:off x="10584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2" name="Freeform 3525"/>
              <p:cNvSpPr>
                <a:spLocks/>
              </p:cNvSpPr>
              <p:nvPr/>
            </p:nvSpPr>
            <p:spPr bwMode="auto">
              <a:xfrm>
                <a:off x="10596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3" name="Freeform 3526"/>
              <p:cNvSpPr>
                <a:spLocks/>
              </p:cNvSpPr>
              <p:nvPr/>
            </p:nvSpPr>
            <p:spPr bwMode="auto">
              <a:xfrm>
                <a:off x="10561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4" name="Freeform 3527"/>
              <p:cNvSpPr>
                <a:spLocks/>
              </p:cNvSpPr>
              <p:nvPr/>
            </p:nvSpPr>
            <p:spPr bwMode="auto">
              <a:xfrm>
                <a:off x="10236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5" name="Freeform 3528"/>
              <p:cNvSpPr>
                <a:spLocks/>
              </p:cNvSpPr>
              <p:nvPr/>
            </p:nvSpPr>
            <p:spPr bwMode="auto">
              <a:xfrm>
                <a:off x="10206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6" name="Freeform 3529"/>
              <p:cNvSpPr>
                <a:spLocks/>
              </p:cNvSpPr>
              <p:nvPr/>
            </p:nvSpPr>
            <p:spPr bwMode="auto">
              <a:xfrm>
                <a:off x="10248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7" name="Freeform 3530"/>
              <p:cNvSpPr>
                <a:spLocks/>
              </p:cNvSpPr>
              <p:nvPr/>
            </p:nvSpPr>
            <p:spPr bwMode="auto">
              <a:xfrm>
                <a:off x="10372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8" name="Freeform 3531"/>
              <p:cNvSpPr>
                <a:spLocks/>
              </p:cNvSpPr>
              <p:nvPr/>
            </p:nvSpPr>
            <p:spPr bwMode="auto">
              <a:xfrm>
                <a:off x="10384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67" name="Group 3331"/>
            <p:cNvGrpSpPr>
              <a:grpSpLocks/>
            </p:cNvGrpSpPr>
            <p:nvPr userDrawn="1"/>
          </p:nvGrpSpPr>
          <p:grpSpPr bwMode="auto">
            <a:xfrm>
              <a:off x="3866838" y="1704968"/>
              <a:ext cx="2062042" cy="120647"/>
              <a:chOff x="10124" y="532"/>
              <a:chExt cx="3898" cy="230"/>
            </a:xfrm>
          </p:grpSpPr>
          <p:sp>
            <p:nvSpPr>
              <p:cNvPr id="1969" name="Freeform 3332"/>
              <p:cNvSpPr>
                <a:spLocks/>
              </p:cNvSpPr>
              <p:nvPr/>
            </p:nvSpPr>
            <p:spPr bwMode="auto">
              <a:xfrm>
                <a:off x="13916" y="567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0" name="Freeform 3333"/>
              <p:cNvSpPr>
                <a:spLocks/>
              </p:cNvSpPr>
              <p:nvPr/>
            </p:nvSpPr>
            <p:spPr bwMode="auto">
              <a:xfrm>
                <a:off x="13927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1" name="Freeform 3334"/>
              <p:cNvSpPr>
                <a:spLocks/>
              </p:cNvSpPr>
              <p:nvPr/>
            </p:nvSpPr>
            <p:spPr bwMode="auto">
              <a:xfrm>
                <a:off x="13892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2" name="Freeform 3335"/>
              <p:cNvSpPr>
                <a:spLocks/>
              </p:cNvSpPr>
              <p:nvPr/>
            </p:nvSpPr>
            <p:spPr bwMode="auto">
              <a:xfrm>
                <a:off x="13567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3" name="Freeform 3336"/>
              <p:cNvSpPr>
                <a:spLocks/>
              </p:cNvSpPr>
              <p:nvPr/>
            </p:nvSpPr>
            <p:spPr bwMode="auto">
              <a:xfrm>
                <a:off x="13538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4" name="Freeform 3337"/>
              <p:cNvSpPr>
                <a:spLocks/>
              </p:cNvSpPr>
              <p:nvPr/>
            </p:nvSpPr>
            <p:spPr bwMode="auto">
              <a:xfrm>
                <a:off x="13579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5" name="Freeform 3338"/>
              <p:cNvSpPr>
                <a:spLocks/>
              </p:cNvSpPr>
              <p:nvPr/>
            </p:nvSpPr>
            <p:spPr bwMode="auto">
              <a:xfrm>
                <a:off x="13703" y="691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6" name="Freeform 3339"/>
              <p:cNvSpPr>
                <a:spLocks/>
              </p:cNvSpPr>
              <p:nvPr/>
            </p:nvSpPr>
            <p:spPr bwMode="auto">
              <a:xfrm>
                <a:off x="13715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7" name="Freeform 3340"/>
              <p:cNvSpPr>
                <a:spLocks/>
              </p:cNvSpPr>
              <p:nvPr/>
            </p:nvSpPr>
            <p:spPr bwMode="auto">
              <a:xfrm>
                <a:off x="13679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8" name="Freeform 3341"/>
              <p:cNvSpPr>
                <a:spLocks/>
              </p:cNvSpPr>
              <p:nvPr/>
            </p:nvSpPr>
            <p:spPr bwMode="auto">
              <a:xfrm>
                <a:off x="13845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1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0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9" name="Freeform 3342"/>
              <p:cNvSpPr>
                <a:spLocks/>
              </p:cNvSpPr>
              <p:nvPr/>
            </p:nvSpPr>
            <p:spPr bwMode="auto">
              <a:xfrm>
                <a:off x="13815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0" name="Freeform 3343"/>
              <p:cNvSpPr>
                <a:spLocks/>
              </p:cNvSpPr>
              <p:nvPr/>
            </p:nvSpPr>
            <p:spPr bwMode="auto">
              <a:xfrm>
                <a:off x="13857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1" name="Freeform 3344"/>
              <p:cNvSpPr>
                <a:spLocks/>
              </p:cNvSpPr>
              <p:nvPr/>
            </p:nvSpPr>
            <p:spPr bwMode="auto">
              <a:xfrm>
                <a:off x="13981" y="691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2" name="Freeform 3345"/>
              <p:cNvSpPr>
                <a:spLocks/>
              </p:cNvSpPr>
              <p:nvPr/>
            </p:nvSpPr>
            <p:spPr bwMode="auto">
              <a:xfrm>
                <a:off x="13992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3" name="Freeform 3346"/>
              <p:cNvSpPr>
                <a:spLocks/>
              </p:cNvSpPr>
              <p:nvPr/>
            </p:nvSpPr>
            <p:spPr bwMode="auto">
              <a:xfrm>
                <a:off x="13957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4" name="Oval 3347"/>
              <p:cNvSpPr>
                <a:spLocks noChangeArrowheads="1"/>
              </p:cNvSpPr>
              <p:nvPr/>
            </p:nvSpPr>
            <p:spPr bwMode="auto">
              <a:xfrm>
                <a:off x="12917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5" name="Oval 3348"/>
              <p:cNvSpPr>
                <a:spLocks noChangeArrowheads="1"/>
              </p:cNvSpPr>
              <p:nvPr/>
            </p:nvSpPr>
            <p:spPr bwMode="auto">
              <a:xfrm>
                <a:off x="13059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6" name="Oval 3349"/>
              <p:cNvSpPr>
                <a:spLocks noChangeArrowheads="1"/>
              </p:cNvSpPr>
              <p:nvPr/>
            </p:nvSpPr>
            <p:spPr bwMode="auto">
              <a:xfrm>
                <a:off x="13195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7" name="Oval 3350"/>
              <p:cNvSpPr>
                <a:spLocks noChangeArrowheads="1"/>
              </p:cNvSpPr>
              <p:nvPr/>
            </p:nvSpPr>
            <p:spPr bwMode="auto">
              <a:xfrm>
                <a:off x="13331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8" name="Oval 3351"/>
              <p:cNvSpPr>
                <a:spLocks noChangeArrowheads="1"/>
              </p:cNvSpPr>
              <p:nvPr/>
            </p:nvSpPr>
            <p:spPr bwMode="auto">
              <a:xfrm>
                <a:off x="12982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9" name="Oval 3352"/>
              <p:cNvSpPr>
                <a:spLocks noChangeArrowheads="1"/>
              </p:cNvSpPr>
              <p:nvPr/>
            </p:nvSpPr>
            <p:spPr bwMode="auto">
              <a:xfrm>
                <a:off x="13124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0" name="Oval 3353"/>
              <p:cNvSpPr>
                <a:spLocks noChangeArrowheads="1"/>
              </p:cNvSpPr>
              <p:nvPr/>
            </p:nvSpPr>
            <p:spPr bwMode="auto">
              <a:xfrm>
                <a:off x="13260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1" name="Oval 3354"/>
              <p:cNvSpPr>
                <a:spLocks noChangeArrowheads="1"/>
              </p:cNvSpPr>
              <p:nvPr/>
            </p:nvSpPr>
            <p:spPr bwMode="auto">
              <a:xfrm>
                <a:off x="13396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2" name="Freeform 3355"/>
              <p:cNvSpPr>
                <a:spLocks/>
              </p:cNvSpPr>
              <p:nvPr/>
            </p:nvSpPr>
            <p:spPr bwMode="auto">
              <a:xfrm>
                <a:off x="12965" y="561"/>
                <a:ext cx="17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3" name="Freeform 3356"/>
              <p:cNvSpPr>
                <a:spLocks/>
              </p:cNvSpPr>
              <p:nvPr/>
            </p:nvSpPr>
            <p:spPr bwMode="auto">
              <a:xfrm>
                <a:off x="12941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4" name="Freeform 3357"/>
              <p:cNvSpPr>
                <a:spLocks/>
              </p:cNvSpPr>
              <p:nvPr/>
            </p:nvSpPr>
            <p:spPr bwMode="auto">
              <a:xfrm>
                <a:off x="12982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5" name="Freeform 3358"/>
              <p:cNvSpPr>
                <a:spLocks/>
              </p:cNvSpPr>
              <p:nvPr/>
            </p:nvSpPr>
            <p:spPr bwMode="auto">
              <a:xfrm>
                <a:off x="13106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6" name="Freeform 3359"/>
              <p:cNvSpPr>
                <a:spLocks/>
              </p:cNvSpPr>
              <p:nvPr/>
            </p:nvSpPr>
            <p:spPr bwMode="auto">
              <a:xfrm>
                <a:off x="13118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2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7" name="Freeform 3360"/>
              <p:cNvSpPr>
                <a:spLocks/>
              </p:cNvSpPr>
              <p:nvPr/>
            </p:nvSpPr>
            <p:spPr bwMode="auto">
              <a:xfrm>
                <a:off x="13077" y="561"/>
                <a:ext cx="29" cy="3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5" y="1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8" name="Freeform 3361"/>
              <p:cNvSpPr>
                <a:spLocks/>
              </p:cNvSpPr>
              <p:nvPr/>
            </p:nvSpPr>
            <p:spPr bwMode="auto">
              <a:xfrm>
                <a:off x="13242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9" name="Freeform 3362"/>
              <p:cNvSpPr>
                <a:spLocks/>
              </p:cNvSpPr>
              <p:nvPr/>
            </p:nvSpPr>
            <p:spPr bwMode="auto">
              <a:xfrm>
                <a:off x="13213" y="585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0" name="Freeform 3363"/>
              <p:cNvSpPr>
                <a:spLocks/>
              </p:cNvSpPr>
              <p:nvPr/>
            </p:nvSpPr>
            <p:spPr bwMode="auto">
              <a:xfrm>
                <a:off x="13254" y="579"/>
                <a:ext cx="30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5"/>
                      <a:pt x="5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1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1" name="Freeform 3364"/>
              <p:cNvSpPr>
                <a:spLocks/>
              </p:cNvSpPr>
              <p:nvPr/>
            </p:nvSpPr>
            <p:spPr bwMode="auto">
              <a:xfrm>
                <a:off x="13378" y="567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2" name="Freeform 3365"/>
              <p:cNvSpPr>
                <a:spLocks/>
              </p:cNvSpPr>
              <p:nvPr/>
            </p:nvSpPr>
            <p:spPr bwMode="auto">
              <a:xfrm>
                <a:off x="13390" y="561"/>
                <a:ext cx="35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6" y="4"/>
                      <a:pt x="4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3" name="Freeform 3366"/>
              <p:cNvSpPr>
                <a:spLocks/>
              </p:cNvSpPr>
              <p:nvPr/>
            </p:nvSpPr>
            <p:spPr bwMode="auto">
              <a:xfrm>
                <a:off x="13355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4" name="Freeform 3367"/>
              <p:cNvSpPr>
                <a:spLocks/>
              </p:cNvSpPr>
              <p:nvPr/>
            </p:nvSpPr>
            <p:spPr bwMode="auto">
              <a:xfrm>
                <a:off x="13030" y="680"/>
                <a:ext cx="17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5" name="Freeform 3368"/>
              <p:cNvSpPr>
                <a:spLocks/>
              </p:cNvSpPr>
              <p:nvPr/>
            </p:nvSpPr>
            <p:spPr bwMode="auto">
              <a:xfrm>
                <a:off x="13000" y="709"/>
                <a:ext cx="36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6" name="Freeform 3369"/>
              <p:cNvSpPr>
                <a:spLocks/>
              </p:cNvSpPr>
              <p:nvPr/>
            </p:nvSpPr>
            <p:spPr bwMode="auto">
              <a:xfrm>
                <a:off x="13047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7" name="Freeform 3370"/>
              <p:cNvSpPr>
                <a:spLocks/>
              </p:cNvSpPr>
              <p:nvPr/>
            </p:nvSpPr>
            <p:spPr bwMode="auto">
              <a:xfrm>
                <a:off x="13171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8" name="Freeform 3371"/>
              <p:cNvSpPr>
                <a:spLocks/>
              </p:cNvSpPr>
              <p:nvPr/>
            </p:nvSpPr>
            <p:spPr bwMode="auto">
              <a:xfrm>
                <a:off x="13183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2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9" name="Freeform 3372"/>
              <p:cNvSpPr>
                <a:spLocks/>
              </p:cNvSpPr>
              <p:nvPr/>
            </p:nvSpPr>
            <p:spPr bwMode="auto">
              <a:xfrm>
                <a:off x="13142" y="686"/>
                <a:ext cx="29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0" name="Freeform 3373"/>
              <p:cNvSpPr>
                <a:spLocks/>
              </p:cNvSpPr>
              <p:nvPr/>
            </p:nvSpPr>
            <p:spPr bwMode="auto">
              <a:xfrm>
                <a:off x="13307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1" name="Freeform 3374"/>
              <p:cNvSpPr>
                <a:spLocks/>
              </p:cNvSpPr>
              <p:nvPr/>
            </p:nvSpPr>
            <p:spPr bwMode="auto">
              <a:xfrm>
                <a:off x="13278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3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2" name="Freeform 3375"/>
              <p:cNvSpPr>
                <a:spLocks/>
              </p:cNvSpPr>
              <p:nvPr/>
            </p:nvSpPr>
            <p:spPr bwMode="auto">
              <a:xfrm>
                <a:off x="13319" y="703"/>
                <a:ext cx="30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4"/>
                      <a:pt x="5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3" name="Freeform 3376"/>
              <p:cNvSpPr>
                <a:spLocks/>
              </p:cNvSpPr>
              <p:nvPr/>
            </p:nvSpPr>
            <p:spPr bwMode="auto">
              <a:xfrm>
                <a:off x="13443" y="691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4" name="Freeform 3377"/>
              <p:cNvSpPr>
                <a:spLocks/>
              </p:cNvSpPr>
              <p:nvPr/>
            </p:nvSpPr>
            <p:spPr bwMode="auto">
              <a:xfrm>
                <a:off x="13455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5" name="Freeform 3378"/>
              <p:cNvSpPr>
                <a:spLocks/>
              </p:cNvSpPr>
              <p:nvPr/>
            </p:nvSpPr>
            <p:spPr bwMode="auto">
              <a:xfrm>
                <a:off x="13420" y="686"/>
                <a:ext cx="23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6" name="Oval 3379"/>
              <p:cNvSpPr>
                <a:spLocks noChangeArrowheads="1"/>
              </p:cNvSpPr>
              <p:nvPr/>
            </p:nvSpPr>
            <p:spPr bwMode="auto">
              <a:xfrm>
                <a:off x="12350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7" name="Oval 3380"/>
              <p:cNvSpPr>
                <a:spLocks noChangeArrowheads="1"/>
              </p:cNvSpPr>
              <p:nvPr/>
            </p:nvSpPr>
            <p:spPr bwMode="auto">
              <a:xfrm>
                <a:off x="12486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8" name="Oval 3381"/>
              <p:cNvSpPr>
                <a:spLocks noChangeArrowheads="1"/>
              </p:cNvSpPr>
              <p:nvPr/>
            </p:nvSpPr>
            <p:spPr bwMode="auto">
              <a:xfrm>
                <a:off x="12622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9" name="Oval 3382"/>
              <p:cNvSpPr>
                <a:spLocks noChangeArrowheads="1"/>
              </p:cNvSpPr>
              <p:nvPr/>
            </p:nvSpPr>
            <p:spPr bwMode="auto">
              <a:xfrm>
                <a:off x="12764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0" name="Oval 3383"/>
              <p:cNvSpPr>
                <a:spLocks noChangeArrowheads="1"/>
              </p:cNvSpPr>
              <p:nvPr/>
            </p:nvSpPr>
            <p:spPr bwMode="auto">
              <a:xfrm>
                <a:off x="12415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1" name="Oval 3384"/>
              <p:cNvSpPr>
                <a:spLocks noChangeArrowheads="1"/>
              </p:cNvSpPr>
              <p:nvPr/>
            </p:nvSpPr>
            <p:spPr bwMode="auto">
              <a:xfrm>
                <a:off x="12551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2" name="Oval 3385"/>
              <p:cNvSpPr>
                <a:spLocks noChangeArrowheads="1"/>
              </p:cNvSpPr>
              <p:nvPr/>
            </p:nvSpPr>
            <p:spPr bwMode="auto">
              <a:xfrm>
                <a:off x="12687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3" name="Oval 3386"/>
              <p:cNvSpPr>
                <a:spLocks noChangeArrowheads="1"/>
              </p:cNvSpPr>
              <p:nvPr/>
            </p:nvSpPr>
            <p:spPr bwMode="auto">
              <a:xfrm>
                <a:off x="12829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4" name="Freeform 3387"/>
              <p:cNvSpPr>
                <a:spLocks/>
              </p:cNvSpPr>
              <p:nvPr/>
            </p:nvSpPr>
            <p:spPr bwMode="auto">
              <a:xfrm>
                <a:off x="12398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1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5" name="Freeform 3388"/>
              <p:cNvSpPr>
                <a:spLocks/>
              </p:cNvSpPr>
              <p:nvPr/>
            </p:nvSpPr>
            <p:spPr bwMode="auto">
              <a:xfrm>
                <a:off x="12368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6" name="Freeform 3389"/>
              <p:cNvSpPr>
                <a:spLocks/>
              </p:cNvSpPr>
              <p:nvPr/>
            </p:nvSpPr>
            <p:spPr bwMode="auto">
              <a:xfrm>
                <a:off x="12410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7" name="Freeform 3390"/>
              <p:cNvSpPr>
                <a:spLocks/>
              </p:cNvSpPr>
              <p:nvPr/>
            </p:nvSpPr>
            <p:spPr bwMode="auto">
              <a:xfrm>
                <a:off x="12534" y="567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8" name="Freeform 3391"/>
              <p:cNvSpPr>
                <a:spLocks/>
              </p:cNvSpPr>
              <p:nvPr/>
            </p:nvSpPr>
            <p:spPr bwMode="auto">
              <a:xfrm>
                <a:off x="12545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9" name="Freeform 3392"/>
              <p:cNvSpPr>
                <a:spLocks/>
              </p:cNvSpPr>
              <p:nvPr/>
            </p:nvSpPr>
            <p:spPr bwMode="auto">
              <a:xfrm>
                <a:off x="12510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0" name="Freeform 3393"/>
              <p:cNvSpPr>
                <a:spLocks/>
              </p:cNvSpPr>
              <p:nvPr/>
            </p:nvSpPr>
            <p:spPr bwMode="auto">
              <a:xfrm>
                <a:off x="12669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1" name="Freeform 3394"/>
              <p:cNvSpPr>
                <a:spLocks/>
              </p:cNvSpPr>
              <p:nvPr/>
            </p:nvSpPr>
            <p:spPr bwMode="auto">
              <a:xfrm>
                <a:off x="12640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2" name="Freeform 3395"/>
              <p:cNvSpPr>
                <a:spLocks/>
              </p:cNvSpPr>
              <p:nvPr/>
            </p:nvSpPr>
            <p:spPr bwMode="auto">
              <a:xfrm>
                <a:off x="12687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3" name="Freeform 3396"/>
              <p:cNvSpPr>
                <a:spLocks/>
              </p:cNvSpPr>
              <p:nvPr/>
            </p:nvSpPr>
            <p:spPr bwMode="auto">
              <a:xfrm>
                <a:off x="12805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2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4" name="Freeform 3397"/>
              <p:cNvSpPr>
                <a:spLocks/>
              </p:cNvSpPr>
              <p:nvPr/>
            </p:nvSpPr>
            <p:spPr bwMode="auto">
              <a:xfrm>
                <a:off x="12823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5" name="Freeform 3398"/>
              <p:cNvSpPr>
                <a:spLocks/>
              </p:cNvSpPr>
              <p:nvPr/>
            </p:nvSpPr>
            <p:spPr bwMode="auto">
              <a:xfrm>
                <a:off x="12782" y="561"/>
                <a:ext cx="29" cy="3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6" name="Freeform 3399"/>
              <p:cNvSpPr>
                <a:spLocks/>
              </p:cNvSpPr>
              <p:nvPr/>
            </p:nvSpPr>
            <p:spPr bwMode="auto">
              <a:xfrm>
                <a:off x="12463" y="680"/>
                <a:ext cx="11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1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7" name="Freeform 3400"/>
              <p:cNvSpPr>
                <a:spLocks/>
              </p:cNvSpPr>
              <p:nvPr/>
            </p:nvSpPr>
            <p:spPr bwMode="auto">
              <a:xfrm>
                <a:off x="12433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8" name="Freeform 3401"/>
              <p:cNvSpPr>
                <a:spLocks/>
              </p:cNvSpPr>
              <p:nvPr/>
            </p:nvSpPr>
            <p:spPr bwMode="auto">
              <a:xfrm>
                <a:off x="12474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9" name="Freeform 3402"/>
              <p:cNvSpPr>
                <a:spLocks/>
              </p:cNvSpPr>
              <p:nvPr/>
            </p:nvSpPr>
            <p:spPr bwMode="auto">
              <a:xfrm>
                <a:off x="12599" y="691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0" name="Freeform 3403"/>
              <p:cNvSpPr>
                <a:spLocks/>
              </p:cNvSpPr>
              <p:nvPr/>
            </p:nvSpPr>
            <p:spPr bwMode="auto">
              <a:xfrm>
                <a:off x="12610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1" name="Freeform 3404"/>
              <p:cNvSpPr>
                <a:spLocks/>
              </p:cNvSpPr>
              <p:nvPr/>
            </p:nvSpPr>
            <p:spPr bwMode="auto">
              <a:xfrm>
                <a:off x="12575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2" name="Freeform 3405"/>
              <p:cNvSpPr>
                <a:spLocks/>
              </p:cNvSpPr>
              <p:nvPr/>
            </p:nvSpPr>
            <p:spPr bwMode="auto">
              <a:xfrm>
                <a:off x="12734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3" name="Freeform 3406"/>
              <p:cNvSpPr>
                <a:spLocks/>
              </p:cNvSpPr>
              <p:nvPr/>
            </p:nvSpPr>
            <p:spPr bwMode="auto">
              <a:xfrm>
                <a:off x="12705" y="709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4" name="Freeform 3407"/>
              <p:cNvSpPr>
                <a:spLocks/>
              </p:cNvSpPr>
              <p:nvPr/>
            </p:nvSpPr>
            <p:spPr bwMode="auto">
              <a:xfrm>
                <a:off x="12752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5" name="Freeform 3408"/>
              <p:cNvSpPr>
                <a:spLocks/>
              </p:cNvSpPr>
              <p:nvPr/>
            </p:nvSpPr>
            <p:spPr bwMode="auto">
              <a:xfrm>
                <a:off x="12870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2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6" name="Freeform 3409"/>
              <p:cNvSpPr>
                <a:spLocks/>
              </p:cNvSpPr>
              <p:nvPr/>
            </p:nvSpPr>
            <p:spPr bwMode="auto">
              <a:xfrm>
                <a:off x="12888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7" name="Freeform 3410"/>
              <p:cNvSpPr>
                <a:spLocks/>
              </p:cNvSpPr>
              <p:nvPr/>
            </p:nvSpPr>
            <p:spPr bwMode="auto">
              <a:xfrm>
                <a:off x="12847" y="686"/>
                <a:ext cx="29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8" name="Oval 3411"/>
              <p:cNvSpPr>
                <a:spLocks noChangeArrowheads="1"/>
              </p:cNvSpPr>
              <p:nvPr/>
            </p:nvSpPr>
            <p:spPr bwMode="auto">
              <a:xfrm>
                <a:off x="11813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9" name="Oval 3412"/>
              <p:cNvSpPr>
                <a:spLocks noChangeArrowheads="1"/>
              </p:cNvSpPr>
              <p:nvPr/>
            </p:nvSpPr>
            <p:spPr bwMode="auto">
              <a:xfrm>
                <a:off x="11955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0" name="Oval 3413"/>
              <p:cNvSpPr>
                <a:spLocks noChangeArrowheads="1"/>
              </p:cNvSpPr>
              <p:nvPr/>
            </p:nvSpPr>
            <p:spPr bwMode="auto">
              <a:xfrm>
                <a:off x="12091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1" name="Oval 3414"/>
              <p:cNvSpPr>
                <a:spLocks noChangeArrowheads="1"/>
              </p:cNvSpPr>
              <p:nvPr/>
            </p:nvSpPr>
            <p:spPr bwMode="auto">
              <a:xfrm>
                <a:off x="12226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2" name="Oval 3415"/>
              <p:cNvSpPr>
                <a:spLocks noChangeArrowheads="1"/>
              </p:cNvSpPr>
              <p:nvPr/>
            </p:nvSpPr>
            <p:spPr bwMode="auto">
              <a:xfrm>
                <a:off x="11878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3" name="Oval 3416"/>
              <p:cNvSpPr>
                <a:spLocks noChangeArrowheads="1"/>
              </p:cNvSpPr>
              <p:nvPr/>
            </p:nvSpPr>
            <p:spPr bwMode="auto">
              <a:xfrm>
                <a:off x="12014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4" name="Oval 3417"/>
              <p:cNvSpPr>
                <a:spLocks noChangeArrowheads="1"/>
              </p:cNvSpPr>
              <p:nvPr/>
            </p:nvSpPr>
            <p:spPr bwMode="auto">
              <a:xfrm>
                <a:off x="12156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5" name="Oval 3418"/>
              <p:cNvSpPr>
                <a:spLocks noChangeArrowheads="1"/>
              </p:cNvSpPr>
              <p:nvPr/>
            </p:nvSpPr>
            <p:spPr bwMode="auto">
              <a:xfrm>
                <a:off x="12291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6" name="Freeform 3419"/>
              <p:cNvSpPr>
                <a:spLocks/>
              </p:cNvSpPr>
              <p:nvPr/>
            </p:nvSpPr>
            <p:spPr bwMode="auto">
              <a:xfrm>
                <a:off x="11860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7" name="Freeform 3420"/>
              <p:cNvSpPr>
                <a:spLocks/>
              </p:cNvSpPr>
              <p:nvPr/>
            </p:nvSpPr>
            <p:spPr bwMode="auto">
              <a:xfrm>
                <a:off x="11831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8" name="Freeform 3421"/>
              <p:cNvSpPr>
                <a:spLocks/>
              </p:cNvSpPr>
              <p:nvPr/>
            </p:nvSpPr>
            <p:spPr bwMode="auto">
              <a:xfrm>
                <a:off x="11878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9" name="Freeform 3422"/>
              <p:cNvSpPr>
                <a:spLocks/>
              </p:cNvSpPr>
              <p:nvPr/>
            </p:nvSpPr>
            <p:spPr bwMode="auto">
              <a:xfrm>
                <a:off x="11996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2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0" name="Freeform 3423"/>
              <p:cNvSpPr>
                <a:spLocks/>
              </p:cNvSpPr>
              <p:nvPr/>
            </p:nvSpPr>
            <p:spPr bwMode="auto">
              <a:xfrm>
                <a:off x="12014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1" name="Freeform 3424"/>
              <p:cNvSpPr>
                <a:spLocks/>
              </p:cNvSpPr>
              <p:nvPr/>
            </p:nvSpPr>
            <p:spPr bwMode="auto">
              <a:xfrm>
                <a:off x="11972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2" name="Freeform 3425"/>
              <p:cNvSpPr>
                <a:spLocks/>
              </p:cNvSpPr>
              <p:nvPr/>
            </p:nvSpPr>
            <p:spPr bwMode="auto">
              <a:xfrm>
                <a:off x="12138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3" name="Freeform 3426"/>
              <p:cNvSpPr>
                <a:spLocks/>
              </p:cNvSpPr>
              <p:nvPr/>
            </p:nvSpPr>
            <p:spPr bwMode="auto">
              <a:xfrm>
                <a:off x="12108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3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4" name="Freeform 3427"/>
              <p:cNvSpPr>
                <a:spLocks/>
              </p:cNvSpPr>
              <p:nvPr/>
            </p:nvSpPr>
            <p:spPr bwMode="auto">
              <a:xfrm>
                <a:off x="12150" y="579"/>
                <a:ext cx="29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5"/>
                      <a:pt x="5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5" name="Freeform 3428"/>
              <p:cNvSpPr>
                <a:spLocks/>
              </p:cNvSpPr>
              <p:nvPr/>
            </p:nvSpPr>
            <p:spPr bwMode="auto">
              <a:xfrm>
                <a:off x="12274" y="567"/>
                <a:ext cx="17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2" y="8"/>
                      <a:pt x="3" y="4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6" name="Freeform 3429"/>
              <p:cNvSpPr>
                <a:spLocks/>
              </p:cNvSpPr>
              <p:nvPr/>
            </p:nvSpPr>
            <p:spPr bwMode="auto">
              <a:xfrm>
                <a:off x="12285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4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7" name="Freeform 3430"/>
              <p:cNvSpPr>
                <a:spLocks/>
              </p:cNvSpPr>
              <p:nvPr/>
            </p:nvSpPr>
            <p:spPr bwMode="auto">
              <a:xfrm>
                <a:off x="12250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8" name="Freeform 3431"/>
              <p:cNvSpPr>
                <a:spLocks/>
              </p:cNvSpPr>
              <p:nvPr/>
            </p:nvSpPr>
            <p:spPr bwMode="auto">
              <a:xfrm>
                <a:off x="11925" y="680"/>
                <a:ext cx="18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9" name="Freeform 3432"/>
              <p:cNvSpPr>
                <a:spLocks/>
              </p:cNvSpPr>
              <p:nvPr/>
            </p:nvSpPr>
            <p:spPr bwMode="auto">
              <a:xfrm>
                <a:off x="11896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0" name="Freeform 3433"/>
              <p:cNvSpPr>
                <a:spLocks/>
              </p:cNvSpPr>
              <p:nvPr/>
            </p:nvSpPr>
            <p:spPr bwMode="auto">
              <a:xfrm>
                <a:off x="11943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1" name="Freeform 3434"/>
              <p:cNvSpPr>
                <a:spLocks/>
              </p:cNvSpPr>
              <p:nvPr/>
            </p:nvSpPr>
            <p:spPr bwMode="auto">
              <a:xfrm>
                <a:off x="12061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2" name="Freeform 3435"/>
              <p:cNvSpPr>
                <a:spLocks/>
              </p:cNvSpPr>
              <p:nvPr/>
            </p:nvSpPr>
            <p:spPr bwMode="auto">
              <a:xfrm>
                <a:off x="12079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3" name="Freeform 3436"/>
              <p:cNvSpPr>
                <a:spLocks/>
              </p:cNvSpPr>
              <p:nvPr/>
            </p:nvSpPr>
            <p:spPr bwMode="auto">
              <a:xfrm>
                <a:off x="12037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4" name="Freeform 3437"/>
              <p:cNvSpPr>
                <a:spLocks/>
              </p:cNvSpPr>
              <p:nvPr/>
            </p:nvSpPr>
            <p:spPr bwMode="auto">
              <a:xfrm>
                <a:off x="12203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5" name="Freeform 3438"/>
              <p:cNvSpPr>
                <a:spLocks/>
              </p:cNvSpPr>
              <p:nvPr/>
            </p:nvSpPr>
            <p:spPr bwMode="auto">
              <a:xfrm>
                <a:off x="12173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6" name="Freeform 3439"/>
              <p:cNvSpPr>
                <a:spLocks/>
              </p:cNvSpPr>
              <p:nvPr/>
            </p:nvSpPr>
            <p:spPr bwMode="auto">
              <a:xfrm>
                <a:off x="12215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7" name="Freeform 3440"/>
              <p:cNvSpPr>
                <a:spLocks/>
              </p:cNvSpPr>
              <p:nvPr/>
            </p:nvSpPr>
            <p:spPr bwMode="auto">
              <a:xfrm>
                <a:off x="12339" y="691"/>
                <a:ext cx="17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8" name="Freeform 3441"/>
              <p:cNvSpPr>
                <a:spLocks/>
              </p:cNvSpPr>
              <p:nvPr/>
            </p:nvSpPr>
            <p:spPr bwMode="auto">
              <a:xfrm>
                <a:off x="12350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9" name="Freeform 3442"/>
              <p:cNvSpPr>
                <a:spLocks/>
              </p:cNvSpPr>
              <p:nvPr/>
            </p:nvSpPr>
            <p:spPr bwMode="auto">
              <a:xfrm>
                <a:off x="12315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0" name="Oval 3443"/>
              <p:cNvSpPr>
                <a:spLocks noChangeArrowheads="1"/>
              </p:cNvSpPr>
              <p:nvPr/>
            </p:nvSpPr>
            <p:spPr bwMode="auto">
              <a:xfrm>
                <a:off x="11240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1" name="Oval 3444"/>
              <p:cNvSpPr>
                <a:spLocks noChangeArrowheads="1"/>
              </p:cNvSpPr>
              <p:nvPr/>
            </p:nvSpPr>
            <p:spPr bwMode="auto">
              <a:xfrm>
                <a:off x="11382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2" name="Oval 3445"/>
              <p:cNvSpPr>
                <a:spLocks noChangeArrowheads="1"/>
              </p:cNvSpPr>
              <p:nvPr/>
            </p:nvSpPr>
            <p:spPr bwMode="auto">
              <a:xfrm>
                <a:off x="11518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3" name="Oval 3446"/>
              <p:cNvSpPr>
                <a:spLocks noChangeArrowheads="1"/>
              </p:cNvSpPr>
              <p:nvPr/>
            </p:nvSpPr>
            <p:spPr bwMode="auto">
              <a:xfrm>
                <a:off x="11653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4" name="Oval 3447"/>
              <p:cNvSpPr>
                <a:spLocks noChangeArrowheads="1"/>
              </p:cNvSpPr>
              <p:nvPr/>
            </p:nvSpPr>
            <p:spPr bwMode="auto">
              <a:xfrm>
                <a:off x="11305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5" name="Oval 3448"/>
              <p:cNvSpPr>
                <a:spLocks noChangeArrowheads="1"/>
              </p:cNvSpPr>
              <p:nvPr/>
            </p:nvSpPr>
            <p:spPr bwMode="auto">
              <a:xfrm>
                <a:off x="11447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6" name="Oval 3449"/>
              <p:cNvSpPr>
                <a:spLocks noChangeArrowheads="1"/>
              </p:cNvSpPr>
              <p:nvPr/>
            </p:nvSpPr>
            <p:spPr bwMode="auto">
              <a:xfrm>
                <a:off x="11583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7" name="Oval 3450"/>
              <p:cNvSpPr>
                <a:spLocks noChangeArrowheads="1"/>
              </p:cNvSpPr>
              <p:nvPr/>
            </p:nvSpPr>
            <p:spPr bwMode="auto">
              <a:xfrm>
                <a:off x="11718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8" name="Freeform 3451"/>
              <p:cNvSpPr>
                <a:spLocks/>
              </p:cNvSpPr>
              <p:nvPr/>
            </p:nvSpPr>
            <p:spPr bwMode="auto">
              <a:xfrm>
                <a:off x="11287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9" name="Freeform 3452"/>
              <p:cNvSpPr>
                <a:spLocks/>
              </p:cNvSpPr>
              <p:nvPr/>
            </p:nvSpPr>
            <p:spPr bwMode="auto">
              <a:xfrm>
                <a:off x="11264" y="585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0" name="Freeform 3453"/>
              <p:cNvSpPr>
                <a:spLocks/>
              </p:cNvSpPr>
              <p:nvPr/>
            </p:nvSpPr>
            <p:spPr bwMode="auto">
              <a:xfrm>
                <a:off x="11305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1" name="Freeform 3454"/>
              <p:cNvSpPr>
                <a:spLocks/>
              </p:cNvSpPr>
              <p:nvPr/>
            </p:nvSpPr>
            <p:spPr bwMode="auto">
              <a:xfrm>
                <a:off x="11429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2" name="Freeform 3455"/>
              <p:cNvSpPr>
                <a:spLocks/>
              </p:cNvSpPr>
              <p:nvPr/>
            </p:nvSpPr>
            <p:spPr bwMode="auto">
              <a:xfrm>
                <a:off x="11441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3" name="Freeform 3456"/>
              <p:cNvSpPr>
                <a:spLocks/>
              </p:cNvSpPr>
              <p:nvPr/>
            </p:nvSpPr>
            <p:spPr bwMode="auto">
              <a:xfrm>
                <a:off x="11405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4" name="Freeform 3457"/>
              <p:cNvSpPr>
                <a:spLocks/>
              </p:cNvSpPr>
              <p:nvPr/>
            </p:nvSpPr>
            <p:spPr bwMode="auto">
              <a:xfrm>
                <a:off x="11565" y="561"/>
                <a:ext cx="18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1" y="7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5" name="Freeform 3458"/>
              <p:cNvSpPr>
                <a:spLocks/>
              </p:cNvSpPr>
              <p:nvPr/>
            </p:nvSpPr>
            <p:spPr bwMode="auto">
              <a:xfrm>
                <a:off x="11535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6" name="Freeform 3459"/>
              <p:cNvSpPr>
                <a:spLocks/>
              </p:cNvSpPr>
              <p:nvPr/>
            </p:nvSpPr>
            <p:spPr bwMode="auto">
              <a:xfrm>
                <a:off x="11583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7" name="Freeform 3460"/>
              <p:cNvSpPr>
                <a:spLocks/>
              </p:cNvSpPr>
              <p:nvPr/>
            </p:nvSpPr>
            <p:spPr bwMode="auto">
              <a:xfrm>
                <a:off x="11701" y="567"/>
                <a:ext cx="17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8" name="Freeform 3461"/>
              <p:cNvSpPr>
                <a:spLocks/>
              </p:cNvSpPr>
              <p:nvPr/>
            </p:nvSpPr>
            <p:spPr bwMode="auto">
              <a:xfrm>
                <a:off x="11718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9" name="Freeform 3462"/>
              <p:cNvSpPr>
                <a:spLocks/>
              </p:cNvSpPr>
              <p:nvPr/>
            </p:nvSpPr>
            <p:spPr bwMode="auto">
              <a:xfrm>
                <a:off x="11677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0" name="Freeform 3463"/>
              <p:cNvSpPr>
                <a:spLocks/>
              </p:cNvSpPr>
              <p:nvPr/>
            </p:nvSpPr>
            <p:spPr bwMode="auto">
              <a:xfrm>
                <a:off x="11352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1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1" name="Freeform 3464"/>
              <p:cNvSpPr>
                <a:spLocks/>
              </p:cNvSpPr>
              <p:nvPr/>
            </p:nvSpPr>
            <p:spPr bwMode="auto">
              <a:xfrm>
                <a:off x="11329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2" name="Freeform 3465"/>
              <p:cNvSpPr>
                <a:spLocks/>
              </p:cNvSpPr>
              <p:nvPr/>
            </p:nvSpPr>
            <p:spPr bwMode="auto">
              <a:xfrm>
                <a:off x="11370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3" name="Freeform 3466"/>
              <p:cNvSpPr>
                <a:spLocks/>
              </p:cNvSpPr>
              <p:nvPr/>
            </p:nvSpPr>
            <p:spPr bwMode="auto">
              <a:xfrm>
                <a:off x="11494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4" name="Freeform 3467"/>
              <p:cNvSpPr>
                <a:spLocks/>
              </p:cNvSpPr>
              <p:nvPr/>
            </p:nvSpPr>
            <p:spPr bwMode="auto">
              <a:xfrm>
                <a:off x="11506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5" name="Freeform 3468"/>
              <p:cNvSpPr>
                <a:spLocks/>
              </p:cNvSpPr>
              <p:nvPr/>
            </p:nvSpPr>
            <p:spPr bwMode="auto">
              <a:xfrm>
                <a:off x="11464" y="686"/>
                <a:ext cx="30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6" name="Freeform 3469"/>
              <p:cNvSpPr>
                <a:spLocks/>
              </p:cNvSpPr>
              <p:nvPr/>
            </p:nvSpPr>
            <p:spPr bwMode="auto">
              <a:xfrm>
                <a:off x="11630" y="680"/>
                <a:ext cx="18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7" name="Freeform 3470"/>
              <p:cNvSpPr>
                <a:spLocks/>
              </p:cNvSpPr>
              <p:nvPr/>
            </p:nvSpPr>
            <p:spPr bwMode="auto">
              <a:xfrm>
                <a:off x="11600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8" name="Freeform 3471"/>
              <p:cNvSpPr>
                <a:spLocks/>
              </p:cNvSpPr>
              <p:nvPr/>
            </p:nvSpPr>
            <p:spPr bwMode="auto">
              <a:xfrm>
                <a:off x="11648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9" name="Freeform 3472"/>
              <p:cNvSpPr>
                <a:spLocks/>
              </p:cNvSpPr>
              <p:nvPr/>
            </p:nvSpPr>
            <p:spPr bwMode="auto">
              <a:xfrm>
                <a:off x="11766" y="691"/>
                <a:ext cx="17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0" name="Freeform 3473"/>
              <p:cNvSpPr>
                <a:spLocks/>
              </p:cNvSpPr>
              <p:nvPr/>
            </p:nvSpPr>
            <p:spPr bwMode="auto">
              <a:xfrm>
                <a:off x="11783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1" name="Freeform 3474"/>
              <p:cNvSpPr>
                <a:spLocks/>
              </p:cNvSpPr>
              <p:nvPr/>
            </p:nvSpPr>
            <p:spPr bwMode="auto">
              <a:xfrm>
                <a:off x="11742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2" name="Oval 3475"/>
              <p:cNvSpPr>
                <a:spLocks noChangeArrowheads="1"/>
              </p:cNvSpPr>
              <p:nvPr/>
            </p:nvSpPr>
            <p:spPr bwMode="auto">
              <a:xfrm>
                <a:off x="10691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3" name="Oval 3476"/>
              <p:cNvSpPr>
                <a:spLocks noChangeArrowheads="1"/>
              </p:cNvSpPr>
              <p:nvPr/>
            </p:nvSpPr>
            <p:spPr bwMode="auto">
              <a:xfrm>
                <a:off x="10832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4" name="Oval 3477"/>
              <p:cNvSpPr>
                <a:spLocks noChangeArrowheads="1"/>
              </p:cNvSpPr>
              <p:nvPr/>
            </p:nvSpPr>
            <p:spPr bwMode="auto">
              <a:xfrm>
                <a:off x="10968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5" name="Oval 3478"/>
              <p:cNvSpPr>
                <a:spLocks noChangeArrowheads="1"/>
              </p:cNvSpPr>
              <p:nvPr/>
            </p:nvSpPr>
            <p:spPr bwMode="auto">
              <a:xfrm>
                <a:off x="11110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6" name="Oval 3479"/>
              <p:cNvSpPr>
                <a:spLocks noChangeArrowheads="1"/>
              </p:cNvSpPr>
              <p:nvPr/>
            </p:nvSpPr>
            <p:spPr bwMode="auto">
              <a:xfrm>
                <a:off x="10756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7" name="Oval 3480"/>
              <p:cNvSpPr>
                <a:spLocks noChangeArrowheads="1"/>
              </p:cNvSpPr>
              <p:nvPr/>
            </p:nvSpPr>
            <p:spPr bwMode="auto">
              <a:xfrm>
                <a:off x="10897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8" name="Oval 3481"/>
              <p:cNvSpPr>
                <a:spLocks noChangeArrowheads="1"/>
              </p:cNvSpPr>
              <p:nvPr/>
            </p:nvSpPr>
            <p:spPr bwMode="auto">
              <a:xfrm>
                <a:off x="11033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9" name="Oval 3482"/>
              <p:cNvSpPr>
                <a:spLocks noChangeArrowheads="1"/>
              </p:cNvSpPr>
              <p:nvPr/>
            </p:nvSpPr>
            <p:spPr bwMode="auto">
              <a:xfrm>
                <a:off x="11169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0" name="Freeform 3483"/>
              <p:cNvSpPr>
                <a:spLocks/>
              </p:cNvSpPr>
              <p:nvPr/>
            </p:nvSpPr>
            <p:spPr bwMode="auto">
              <a:xfrm>
                <a:off x="10744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1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0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1" name="Freeform 3484"/>
              <p:cNvSpPr>
                <a:spLocks/>
              </p:cNvSpPr>
              <p:nvPr/>
            </p:nvSpPr>
            <p:spPr bwMode="auto">
              <a:xfrm>
                <a:off x="10714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2" name="Freeform 3485"/>
              <p:cNvSpPr>
                <a:spLocks/>
              </p:cNvSpPr>
              <p:nvPr/>
            </p:nvSpPr>
            <p:spPr bwMode="auto">
              <a:xfrm>
                <a:off x="10756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3" name="Freeform 3486"/>
              <p:cNvSpPr>
                <a:spLocks/>
              </p:cNvSpPr>
              <p:nvPr/>
            </p:nvSpPr>
            <p:spPr bwMode="auto">
              <a:xfrm>
                <a:off x="10880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4" name="Freeform 3487"/>
              <p:cNvSpPr>
                <a:spLocks/>
              </p:cNvSpPr>
              <p:nvPr/>
            </p:nvSpPr>
            <p:spPr bwMode="auto">
              <a:xfrm>
                <a:off x="10892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5" name="Freeform 3488"/>
              <p:cNvSpPr>
                <a:spLocks/>
              </p:cNvSpPr>
              <p:nvPr/>
            </p:nvSpPr>
            <p:spPr bwMode="auto">
              <a:xfrm>
                <a:off x="10856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6" name="Freeform 3489"/>
              <p:cNvSpPr>
                <a:spLocks/>
              </p:cNvSpPr>
              <p:nvPr/>
            </p:nvSpPr>
            <p:spPr bwMode="auto">
              <a:xfrm>
                <a:off x="11016" y="561"/>
                <a:ext cx="17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1" y="7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7" name="Freeform 3490"/>
              <p:cNvSpPr>
                <a:spLocks/>
              </p:cNvSpPr>
              <p:nvPr/>
            </p:nvSpPr>
            <p:spPr bwMode="auto">
              <a:xfrm>
                <a:off x="10986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8" name="Freeform 3491"/>
              <p:cNvSpPr>
                <a:spLocks/>
              </p:cNvSpPr>
              <p:nvPr/>
            </p:nvSpPr>
            <p:spPr bwMode="auto">
              <a:xfrm>
                <a:off x="11033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9" name="Freeform 3492"/>
              <p:cNvSpPr>
                <a:spLocks/>
              </p:cNvSpPr>
              <p:nvPr/>
            </p:nvSpPr>
            <p:spPr bwMode="auto">
              <a:xfrm>
                <a:off x="11151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0" name="Freeform 3493"/>
              <p:cNvSpPr>
                <a:spLocks/>
              </p:cNvSpPr>
              <p:nvPr/>
            </p:nvSpPr>
            <p:spPr bwMode="auto">
              <a:xfrm>
                <a:off x="11169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1" name="Freeform 3494"/>
              <p:cNvSpPr>
                <a:spLocks/>
              </p:cNvSpPr>
              <p:nvPr/>
            </p:nvSpPr>
            <p:spPr bwMode="auto">
              <a:xfrm>
                <a:off x="11128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2" name="Freeform 3495"/>
              <p:cNvSpPr>
                <a:spLocks/>
              </p:cNvSpPr>
              <p:nvPr/>
            </p:nvSpPr>
            <p:spPr bwMode="auto">
              <a:xfrm>
                <a:off x="10803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1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3" name="Freeform 3496"/>
              <p:cNvSpPr>
                <a:spLocks/>
              </p:cNvSpPr>
              <p:nvPr/>
            </p:nvSpPr>
            <p:spPr bwMode="auto">
              <a:xfrm>
                <a:off x="10779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4" name="Freeform 3497"/>
              <p:cNvSpPr>
                <a:spLocks/>
              </p:cNvSpPr>
              <p:nvPr/>
            </p:nvSpPr>
            <p:spPr bwMode="auto">
              <a:xfrm>
                <a:off x="10821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5" name="Freeform 3498"/>
              <p:cNvSpPr>
                <a:spLocks/>
              </p:cNvSpPr>
              <p:nvPr/>
            </p:nvSpPr>
            <p:spPr bwMode="auto">
              <a:xfrm>
                <a:off x="10945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6" name="Freeform 3499"/>
              <p:cNvSpPr>
                <a:spLocks/>
              </p:cNvSpPr>
              <p:nvPr/>
            </p:nvSpPr>
            <p:spPr bwMode="auto">
              <a:xfrm>
                <a:off x="10957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7" name="Freeform 3500"/>
              <p:cNvSpPr>
                <a:spLocks/>
              </p:cNvSpPr>
              <p:nvPr/>
            </p:nvSpPr>
            <p:spPr bwMode="auto">
              <a:xfrm>
                <a:off x="10921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8" name="Freeform 3501"/>
              <p:cNvSpPr>
                <a:spLocks/>
              </p:cNvSpPr>
              <p:nvPr/>
            </p:nvSpPr>
            <p:spPr bwMode="auto">
              <a:xfrm>
                <a:off x="11081" y="680"/>
                <a:ext cx="17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9" name="Freeform 3502"/>
              <p:cNvSpPr>
                <a:spLocks/>
              </p:cNvSpPr>
              <p:nvPr/>
            </p:nvSpPr>
            <p:spPr bwMode="auto">
              <a:xfrm>
                <a:off x="11051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0" name="Freeform 3503"/>
              <p:cNvSpPr>
                <a:spLocks/>
              </p:cNvSpPr>
              <p:nvPr/>
            </p:nvSpPr>
            <p:spPr bwMode="auto">
              <a:xfrm>
                <a:off x="11098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1" name="Freeform 3504"/>
              <p:cNvSpPr>
                <a:spLocks/>
              </p:cNvSpPr>
              <p:nvPr/>
            </p:nvSpPr>
            <p:spPr bwMode="auto">
              <a:xfrm>
                <a:off x="11216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2" name="Freeform 3505"/>
              <p:cNvSpPr>
                <a:spLocks/>
              </p:cNvSpPr>
              <p:nvPr/>
            </p:nvSpPr>
            <p:spPr bwMode="auto">
              <a:xfrm>
                <a:off x="11234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3" name="Freeform 3506"/>
              <p:cNvSpPr>
                <a:spLocks/>
              </p:cNvSpPr>
              <p:nvPr/>
            </p:nvSpPr>
            <p:spPr bwMode="auto">
              <a:xfrm>
                <a:off x="11193" y="686"/>
                <a:ext cx="23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4" name="Oval 3507"/>
              <p:cNvSpPr>
                <a:spLocks noChangeArrowheads="1"/>
              </p:cNvSpPr>
              <p:nvPr/>
            </p:nvSpPr>
            <p:spPr bwMode="auto">
              <a:xfrm>
                <a:off x="10124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5" name="Oval 3508"/>
              <p:cNvSpPr>
                <a:spLocks noChangeArrowheads="1"/>
              </p:cNvSpPr>
              <p:nvPr/>
            </p:nvSpPr>
            <p:spPr bwMode="auto">
              <a:xfrm>
                <a:off x="10260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6" name="Oval 3509"/>
              <p:cNvSpPr>
                <a:spLocks noChangeArrowheads="1"/>
              </p:cNvSpPr>
              <p:nvPr/>
            </p:nvSpPr>
            <p:spPr bwMode="auto">
              <a:xfrm>
                <a:off x="10395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7" name="Oval 3510"/>
              <p:cNvSpPr>
                <a:spLocks noChangeArrowheads="1"/>
              </p:cNvSpPr>
              <p:nvPr/>
            </p:nvSpPr>
            <p:spPr bwMode="auto">
              <a:xfrm>
                <a:off x="10537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8" name="Oval 3511"/>
              <p:cNvSpPr>
                <a:spLocks noChangeArrowheads="1"/>
              </p:cNvSpPr>
              <p:nvPr/>
            </p:nvSpPr>
            <p:spPr bwMode="auto">
              <a:xfrm>
                <a:off x="10189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9" name="Oval 3512"/>
              <p:cNvSpPr>
                <a:spLocks noChangeArrowheads="1"/>
              </p:cNvSpPr>
              <p:nvPr/>
            </p:nvSpPr>
            <p:spPr bwMode="auto">
              <a:xfrm>
                <a:off x="10325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0" name="Oval 3513"/>
              <p:cNvSpPr>
                <a:spLocks noChangeArrowheads="1"/>
              </p:cNvSpPr>
              <p:nvPr/>
            </p:nvSpPr>
            <p:spPr bwMode="auto">
              <a:xfrm>
                <a:off x="10460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1" name="Oval 3514"/>
              <p:cNvSpPr>
                <a:spLocks noChangeArrowheads="1"/>
              </p:cNvSpPr>
              <p:nvPr/>
            </p:nvSpPr>
            <p:spPr bwMode="auto">
              <a:xfrm>
                <a:off x="10602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2" name="Freeform 3515"/>
              <p:cNvSpPr>
                <a:spLocks/>
              </p:cNvSpPr>
              <p:nvPr/>
            </p:nvSpPr>
            <p:spPr bwMode="auto">
              <a:xfrm>
                <a:off x="10171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3" name="Freeform 3516"/>
              <p:cNvSpPr>
                <a:spLocks/>
              </p:cNvSpPr>
              <p:nvPr/>
            </p:nvSpPr>
            <p:spPr bwMode="auto">
              <a:xfrm>
                <a:off x="10141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4" name="Freeform 3517"/>
              <p:cNvSpPr>
                <a:spLocks/>
              </p:cNvSpPr>
              <p:nvPr/>
            </p:nvSpPr>
            <p:spPr bwMode="auto">
              <a:xfrm>
                <a:off x="10183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5" name="Freeform 3518"/>
              <p:cNvSpPr>
                <a:spLocks/>
              </p:cNvSpPr>
              <p:nvPr/>
            </p:nvSpPr>
            <p:spPr bwMode="auto">
              <a:xfrm>
                <a:off x="10307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6" name="Freeform 3519"/>
              <p:cNvSpPr>
                <a:spLocks/>
              </p:cNvSpPr>
              <p:nvPr/>
            </p:nvSpPr>
            <p:spPr bwMode="auto">
              <a:xfrm>
                <a:off x="10319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7" name="Freeform 3520"/>
              <p:cNvSpPr>
                <a:spLocks/>
              </p:cNvSpPr>
              <p:nvPr/>
            </p:nvSpPr>
            <p:spPr bwMode="auto">
              <a:xfrm>
                <a:off x="10283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8" name="Freeform 3521"/>
              <p:cNvSpPr>
                <a:spLocks/>
              </p:cNvSpPr>
              <p:nvPr/>
            </p:nvSpPr>
            <p:spPr bwMode="auto">
              <a:xfrm>
                <a:off x="10443" y="561"/>
                <a:ext cx="17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9" name="Freeform 3522"/>
              <p:cNvSpPr>
                <a:spLocks/>
              </p:cNvSpPr>
              <p:nvPr/>
            </p:nvSpPr>
            <p:spPr bwMode="auto">
              <a:xfrm>
                <a:off x="10419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0" name="Freeform 3523"/>
              <p:cNvSpPr>
                <a:spLocks/>
              </p:cNvSpPr>
              <p:nvPr/>
            </p:nvSpPr>
            <p:spPr bwMode="auto">
              <a:xfrm>
                <a:off x="10460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1" name="Freeform 3524"/>
              <p:cNvSpPr>
                <a:spLocks/>
              </p:cNvSpPr>
              <p:nvPr/>
            </p:nvSpPr>
            <p:spPr bwMode="auto">
              <a:xfrm>
                <a:off x="10584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2" name="Freeform 3525"/>
              <p:cNvSpPr>
                <a:spLocks/>
              </p:cNvSpPr>
              <p:nvPr/>
            </p:nvSpPr>
            <p:spPr bwMode="auto">
              <a:xfrm>
                <a:off x="10596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3" name="Freeform 3526"/>
              <p:cNvSpPr>
                <a:spLocks/>
              </p:cNvSpPr>
              <p:nvPr/>
            </p:nvSpPr>
            <p:spPr bwMode="auto">
              <a:xfrm>
                <a:off x="10561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4" name="Freeform 3527"/>
              <p:cNvSpPr>
                <a:spLocks/>
              </p:cNvSpPr>
              <p:nvPr/>
            </p:nvSpPr>
            <p:spPr bwMode="auto">
              <a:xfrm>
                <a:off x="10236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5" name="Freeform 3528"/>
              <p:cNvSpPr>
                <a:spLocks/>
              </p:cNvSpPr>
              <p:nvPr/>
            </p:nvSpPr>
            <p:spPr bwMode="auto">
              <a:xfrm>
                <a:off x="10206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6" name="Freeform 3529"/>
              <p:cNvSpPr>
                <a:spLocks/>
              </p:cNvSpPr>
              <p:nvPr/>
            </p:nvSpPr>
            <p:spPr bwMode="auto">
              <a:xfrm>
                <a:off x="10248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7" name="Freeform 3530"/>
              <p:cNvSpPr>
                <a:spLocks/>
              </p:cNvSpPr>
              <p:nvPr/>
            </p:nvSpPr>
            <p:spPr bwMode="auto">
              <a:xfrm>
                <a:off x="10372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8" name="Freeform 3531"/>
              <p:cNvSpPr>
                <a:spLocks/>
              </p:cNvSpPr>
              <p:nvPr/>
            </p:nvSpPr>
            <p:spPr bwMode="auto">
              <a:xfrm>
                <a:off x="10384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68" name="Group 3331"/>
            <p:cNvGrpSpPr>
              <a:grpSpLocks/>
            </p:cNvGrpSpPr>
            <p:nvPr userDrawn="1"/>
          </p:nvGrpSpPr>
          <p:grpSpPr bwMode="auto">
            <a:xfrm>
              <a:off x="5633726" y="1704968"/>
              <a:ext cx="2062042" cy="120647"/>
              <a:chOff x="10124" y="532"/>
              <a:chExt cx="3898" cy="230"/>
            </a:xfrm>
          </p:grpSpPr>
          <p:sp>
            <p:nvSpPr>
              <p:cNvPr id="1769" name="Freeform 3332"/>
              <p:cNvSpPr>
                <a:spLocks/>
              </p:cNvSpPr>
              <p:nvPr/>
            </p:nvSpPr>
            <p:spPr bwMode="auto">
              <a:xfrm>
                <a:off x="13916" y="567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0" name="Freeform 3333"/>
              <p:cNvSpPr>
                <a:spLocks/>
              </p:cNvSpPr>
              <p:nvPr/>
            </p:nvSpPr>
            <p:spPr bwMode="auto">
              <a:xfrm>
                <a:off x="13927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1" name="Freeform 3334"/>
              <p:cNvSpPr>
                <a:spLocks/>
              </p:cNvSpPr>
              <p:nvPr/>
            </p:nvSpPr>
            <p:spPr bwMode="auto">
              <a:xfrm>
                <a:off x="13892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2" name="Freeform 3335"/>
              <p:cNvSpPr>
                <a:spLocks/>
              </p:cNvSpPr>
              <p:nvPr/>
            </p:nvSpPr>
            <p:spPr bwMode="auto">
              <a:xfrm>
                <a:off x="13567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3" name="Freeform 3336"/>
              <p:cNvSpPr>
                <a:spLocks/>
              </p:cNvSpPr>
              <p:nvPr/>
            </p:nvSpPr>
            <p:spPr bwMode="auto">
              <a:xfrm>
                <a:off x="13538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4" name="Freeform 3337"/>
              <p:cNvSpPr>
                <a:spLocks/>
              </p:cNvSpPr>
              <p:nvPr/>
            </p:nvSpPr>
            <p:spPr bwMode="auto">
              <a:xfrm>
                <a:off x="13579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5" name="Freeform 3338"/>
              <p:cNvSpPr>
                <a:spLocks/>
              </p:cNvSpPr>
              <p:nvPr/>
            </p:nvSpPr>
            <p:spPr bwMode="auto">
              <a:xfrm>
                <a:off x="13703" y="691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6" name="Freeform 3339"/>
              <p:cNvSpPr>
                <a:spLocks/>
              </p:cNvSpPr>
              <p:nvPr/>
            </p:nvSpPr>
            <p:spPr bwMode="auto">
              <a:xfrm>
                <a:off x="13715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7" name="Freeform 3340"/>
              <p:cNvSpPr>
                <a:spLocks/>
              </p:cNvSpPr>
              <p:nvPr/>
            </p:nvSpPr>
            <p:spPr bwMode="auto">
              <a:xfrm>
                <a:off x="13679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8" name="Freeform 3341"/>
              <p:cNvSpPr>
                <a:spLocks/>
              </p:cNvSpPr>
              <p:nvPr/>
            </p:nvSpPr>
            <p:spPr bwMode="auto">
              <a:xfrm>
                <a:off x="13845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1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0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9" name="Freeform 3342"/>
              <p:cNvSpPr>
                <a:spLocks/>
              </p:cNvSpPr>
              <p:nvPr/>
            </p:nvSpPr>
            <p:spPr bwMode="auto">
              <a:xfrm>
                <a:off x="13815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0" name="Freeform 3343"/>
              <p:cNvSpPr>
                <a:spLocks/>
              </p:cNvSpPr>
              <p:nvPr/>
            </p:nvSpPr>
            <p:spPr bwMode="auto">
              <a:xfrm>
                <a:off x="13857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1" name="Freeform 3344"/>
              <p:cNvSpPr>
                <a:spLocks/>
              </p:cNvSpPr>
              <p:nvPr/>
            </p:nvSpPr>
            <p:spPr bwMode="auto">
              <a:xfrm>
                <a:off x="13981" y="691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2" name="Freeform 3345"/>
              <p:cNvSpPr>
                <a:spLocks/>
              </p:cNvSpPr>
              <p:nvPr/>
            </p:nvSpPr>
            <p:spPr bwMode="auto">
              <a:xfrm>
                <a:off x="13992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3" name="Freeform 3346"/>
              <p:cNvSpPr>
                <a:spLocks/>
              </p:cNvSpPr>
              <p:nvPr/>
            </p:nvSpPr>
            <p:spPr bwMode="auto">
              <a:xfrm>
                <a:off x="13957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4" name="Oval 3347"/>
              <p:cNvSpPr>
                <a:spLocks noChangeArrowheads="1"/>
              </p:cNvSpPr>
              <p:nvPr/>
            </p:nvSpPr>
            <p:spPr bwMode="auto">
              <a:xfrm>
                <a:off x="12917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5" name="Oval 3348"/>
              <p:cNvSpPr>
                <a:spLocks noChangeArrowheads="1"/>
              </p:cNvSpPr>
              <p:nvPr/>
            </p:nvSpPr>
            <p:spPr bwMode="auto">
              <a:xfrm>
                <a:off x="13059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6" name="Oval 3349"/>
              <p:cNvSpPr>
                <a:spLocks noChangeArrowheads="1"/>
              </p:cNvSpPr>
              <p:nvPr/>
            </p:nvSpPr>
            <p:spPr bwMode="auto">
              <a:xfrm>
                <a:off x="13195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7" name="Oval 3350"/>
              <p:cNvSpPr>
                <a:spLocks noChangeArrowheads="1"/>
              </p:cNvSpPr>
              <p:nvPr/>
            </p:nvSpPr>
            <p:spPr bwMode="auto">
              <a:xfrm>
                <a:off x="13331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8" name="Oval 3351"/>
              <p:cNvSpPr>
                <a:spLocks noChangeArrowheads="1"/>
              </p:cNvSpPr>
              <p:nvPr/>
            </p:nvSpPr>
            <p:spPr bwMode="auto">
              <a:xfrm>
                <a:off x="12982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9" name="Oval 3352"/>
              <p:cNvSpPr>
                <a:spLocks noChangeArrowheads="1"/>
              </p:cNvSpPr>
              <p:nvPr/>
            </p:nvSpPr>
            <p:spPr bwMode="auto">
              <a:xfrm>
                <a:off x="13124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0" name="Oval 3353"/>
              <p:cNvSpPr>
                <a:spLocks noChangeArrowheads="1"/>
              </p:cNvSpPr>
              <p:nvPr/>
            </p:nvSpPr>
            <p:spPr bwMode="auto">
              <a:xfrm>
                <a:off x="13260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1" name="Oval 3354"/>
              <p:cNvSpPr>
                <a:spLocks noChangeArrowheads="1"/>
              </p:cNvSpPr>
              <p:nvPr/>
            </p:nvSpPr>
            <p:spPr bwMode="auto">
              <a:xfrm>
                <a:off x="13396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2" name="Freeform 3355"/>
              <p:cNvSpPr>
                <a:spLocks/>
              </p:cNvSpPr>
              <p:nvPr/>
            </p:nvSpPr>
            <p:spPr bwMode="auto">
              <a:xfrm>
                <a:off x="12965" y="561"/>
                <a:ext cx="17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3" name="Freeform 3356"/>
              <p:cNvSpPr>
                <a:spLocks/>
              </p:cNvSpPr>
              <p:nvPr/>
            </p:nvSpPr>
            <p:spPr bwMode="auto">
              <a:xfrm>
                <a:off x="12941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4" name="Freeform 3357"/>
              <p:cNvSpPr>
                <a:spLocks/>
              </p:cNvSpPr>
              <p:nvPr/>
            </p:nvSpPr>
            <p:spPr bwMode="auto">
              <a:xfrm>
                <a:off x="12982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5" name="Freeform 3358"/>
              <p:cNvSpPr>
                <a:spLocks/>
              </p:cNvSpPr>
              <p:nvPr/>
            </p:nvSpPr>
            <p:spPr bwMode="auto">
              <a:xfrm>
                <a:off x="13106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6" name="Freeform 3359"/>
              <p:cNvSpPr>
                <a:spLocks/>
              </p:cNvSpPr>
              <p:nvPr/>
            </p:nvSpPr>
            <p:spPr bwMode="auto">
              <a:xfrm>
                <a:off x="13118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2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7" name="Freeform 3360"/>
              <p:cNvSpPr>
                <a:spLocks/>
              </p:cNvSpPr>
              <p:nvPr/>
            </p:nvSpPr>
            <p:spPr bwMode="auto">
              <a:xfrm>
                <a:off x="13077" y="561"/>
                <a:ext cx="29" cy="3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5" y="1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8" name="Freeform 3361"/>
              <p:cNvSpPr>
                <a:spLocks/>
              </p:cNvSpPr>
              <p:nvPr/>
            </p:nvSpPr>
            <p:spPr bwMode="auto">
              <a:xfrm>
                <a:off x="13242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9" name="Freeform 3362"/>
              <p:cNvSpPr>
                <a:spLocks/>
              </p:cNvSpPr>
              <p:nvPr/>
            </p:nvSpPr>
            <p:spPr bwMode="auto">
              <a:xfrm>
                <a:off x="13213" y="585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0" name="Freeform 3363"/>
              <p:cNvSpPr>
                <a:spLocks/>
              </p:cNvSpPr>
              <p:nvPr/>
            </p:nvSpPr>
            <p:spPr bwMode="auto">
              <a:xfrm>
                <a:off x="13254" y="579"/>
                <a:ext cx="30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5"/>
                      <a:pt x="5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1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1" name="Freeform 3364"/>
              <p:cNvSpPr>
                <a:spLocks/>
              </p:cNvSpPr>
              <p:nvPr/>
            </p:nvSpPr>
            <p:spPr bwMode="auto">
              <a:xfrm>
                <a:off x="13378" y="567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2" name="Freeform 3365"/>
              <p:cNvSpPr>
                <a:spLocks/>
              </p:cNvSpPr>
              <p:nvPr/>
            </p:nvSpPr>
            <p:spPr bwMode="auto">
              <a:xfrm>
                <a:off x="13390" y="561"/>
                <a:ext cx="35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6" y="4"/>
                      <a:pt x="4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3" name="Freeform 3366"/>
              <p:cNvSpPr>
                <a:spLocks/>
              </p:cNvSpPr>
              <p:nvPr/>
            </p:nvSpPr>
            <p:spPr bwMode="auto">
              <a:xfrm>
                <a:off x="13355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4" name="Freeform 3367"/>
              <p:cNvSpPr>
                <a:spLocks/>
              </p:cNvSpPr>
              <p:nvPr/>
            </p:nvSpPr>
            <p:spPr bwMode="auto">
              <a:xfrm>
                <a:off x="13030" y="680"/>
                <a:ext cx="17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5" name="Freeform 3368"/>
              <p:cNvSpPr>
                <a:spLocks/>
              </p:cNvSpPr>
              <p:nvPr/>
            </p:nvSpPr>
            <p:spPr bwMode="auto">
              <a:xfrm>
                <a:off x="13000" y="709"/>
                <a:ext cx="36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6" name="Freeform 3369"/>
              <p:cNvSpPr>
                <a:spLocks/>
              </p:cNvSpPr>
              <p:nvPr/>
            </p:nvSpPr>
            <p:spPr bwMode="auto">
              <a:xfrm>
                <a:off x="13047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7" name="Freeform 3370"/>
              <p:cNvSpPr>
                <a:spLocks/>
              </p:cNvSpPr>
              <p:nvPr/>
            </p:nvSpPr>
            <p:spPr bwMode="auto">
              <a:xfrm>
                <a:off x="13171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8" name="Freeform 3371"/>
              <p:cNvSpPr>
                <a:spLocks/>
              </p:cNvSpPr>
              <p:nvPr/>
            </p:nvSpPr>
            <p:spPr bwMode="auto">
              <a:xfrm>
                <a:off x="13183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2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9" name="Freeform 3372"/>
              <p:cNvSpPr>
                <a:spLocks/>
              </p:cNvSpPr>
              <p:nvPr/>
            </p:nvSpPr>
            <p:spPr bwMode="auto">
              <a:xfrm>
                <a:off x="13142" y="686"/>
                <a:ext cx="29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0" name="Freeform 3373"/>
              <p:cNvSpPr>
                <a:spLocks/>
              </p:cNvSpPr>
              <p:nvPr/>
            </p:nvSpPr>
            <p:spPr bwMode="auto">
              <a:xfrm>
                <a:off x="13307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1" name="Freeform 3374"/>
              <p:cNvSpPr>
                <a:spLocks/>
              </p:cNvSpPr>
              <p:nvPr/>
            </p:nvSpPr>
            <p:spPr bwMode="auto">
              <a:xfrm>
                <a:off x="13278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3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2" name="Freeform 3375"/>
              <p:cNvSpPr>
                <a:spLocks/>
              </p:cNvSpPr>
              <p:nvPr/>
            </p:nvSpPr>
            <p:spPr bwMode="auto">
              <a:xfrm>
                <a:off x="13319" y="703"/>
                <a:ext cx="30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4"/>
                      <a:pt x="5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3" name="Freeform 3376"/>
              <p:cNvSpPr>
                <a:spLocks/>
              </p:cNvSpPr>
              <p:nvPr/>
            </p:nvSpPr>
            <p:spPr bwMode="auto">
              <a:xfrm>
                <a:off x="13443" y="691"/>
                <a:ext cx="18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4" name="Freeform 3377"/>
              <p:cNvSpPr>
                <a:spLocks/>
              </p:cNvSpPr>
              <p:nvPr/>
            </p:nvSpPr>
            <p:spPr bwMode="auto">
              <a:xfrm>
                <a:off x="13455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5" name="Freeform 3378"/>
              <p:cNvSpPr>
                <a:spLocks/>
              </p:cNvSpPr>
              <p:nvPr/>
            </p:nvSpPr>
            <p:spPr bwMode="auto">
              <a:xfrm>
                <a:off x="13420" y="686"/>
                <a:ext cx="23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6" name="Oval 3379"/>
              <p:cNvSpPr>
                <a:spLocks noChangeArrowheads="1"/>
              </p:cNvSpPr>
              <p:nvPr/>
            </p:nvSpPr>
            <p:spPr bwMode="auto">
              <a:xfrm>
                <a:off x="12350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7" name="Oval 3380"/>
              <p:cNvSpPr>
                <a:spLocks noChangeArrowheads="1"/>
              </p:cNvSpPr>
              <p:nvPr/>
            </p:nvSpPr>
            <p:spPr bwMode="auto">
              <a:xfrm>
                <a:off x="12486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8" name="Oval 3381"/>
              <p:cNvSpPr>
                <a:spLocks noChangeArrowheads="1"/>
              </p:cNvSpPr>
              <p:nvPr/>
            </p:nvSpPr>
            <p:spPr bwMode="auto">
              <a:xfrm>
                <a:off x="12622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9" name="Oval 3382"/>
              <p:cNvSpPr>
                <a:spLocks noChangeArrowheads="1"/>
              </p:cNvSpPr>
              <p:nvPr/>
            </p:nvSpPr>
            <p:spPr bwMode="auto">
              <a:xfrm>
                <a:off x="12764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0" name="Oval 3383"/>
              <p:cNvSpPr>
                <a:spLocks noChangeArrowheads="1"/>
              </p:cNvSpPr>
              <p:nvPr/>
            </p:nvSpPr>
            <p:spPr bwMode="auto">
              <a:xfrm>
                <a:off x="12415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1" name="Oval 3384"/>
              <p:cNvSpPr>
                <a:spLocks noChangeArrowheads="1"/>
              </p:cNvSpPr>
              <p:nvPr/>
            </p:nvSpPr>
            <p:spPr bwMode="auto">
              <a:xfrm>
                <a:off x="12551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2" name="Oval 3385"/>
              <p:cNvSpPr>
                <a:spLocks noChangeArrowheads="1"/>
              </p:cNvSpPr>
              <p:nvPr/>
            </p:nvSpPr>
            <p:spPr bwMode="auto">
              <a:xfrm>
                <a:off x="12687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3" name="Oval 3386"/>
              <p:cNvSpPr>
                <a:spLocks noChangeArrowheads="1"/>
              </p:cNvSpPr>
              <p:nvPr/>
            </p:nvSpPr>
            <p:spPr bwMode="auto">
              <a:xfrm>
                <a:off x="12829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4" name="Freeform 3387"/>
              <p:cNvSpPr>
                <a:spLocks/>
              </p:cNvSpPr>
              <p:nvPr/>
            </p:nvSpPr>
            <p:spPr bwMode="auto">
              <a:xfrm>
                <a:off x="12398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1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5" name="Freeform 3388"/>
              <p:cNvSpPr>
                <a:spLocks/>
              </p:cNvSpPr>
              <p:nvPr/>
            </p:nvSpPr>
            <p:spPr bwMode="auto">
              <a:xfrm>
                <a:off x="12368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6" name="Freeform 3389"/>
              <p:cNvSpPr>
                <a:spLocks/>
              </p:cNvSpPr>
              <p:nvPr/>
            </p:nvSpPr>
            <p:spPr bwMode="auto">
              <a:xfrm>
                <a:off x="12410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7" name="Freeform 3390"/>
              <p:cNvSpPr>
                <a:spLocks/>
              </p:cNvSpPr>
              <p:nvPr/>
            </p:nvSpPr>
            <p:spPr bwMode="auto">
              <a:xfrm>
                <a:off x="12534" y="567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8" name="Freeform 3391"/>
              <p:cNvSpPr>
                <a:spLocks/>
              </p:cNvSpPr>
              <p:nvPr/>
            </p:nvSpPr>
            <p:spPr bwMode="auto">
              <a:xfrm>
                <a:off x="12545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9" name="Freeform 3392"/>
              <p:cNvSpPr>
                <a:spLocks/>
              </p:cNvSpPr>
              <p:nvPr/>
            </p:nvSpPr>
            <p:spPr bwMode="auto">
              <a:xfrm>
                <a:off x="12510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0" name="Freeform 3393"/>
              <p:cNvSpPr>
                <a:spLocks/>
              </p:cNvSpPr>
              <p:nvPr/>
            </p:nvSpPr>
            <p:spPr bwMode="auto">
              <a:xfrm>
                <a:off x="12669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1" name="Freeform 3394"/>
              <p:cNvSpPr>
                <a:spLocks/>
              </p:cNvSpPr>
              <p:nvPr/>
            </p:nvSpPr>
            <p:spPr bwMode="auto">
              <a:xfrm>
                <a:off x="12640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2" name="Freeform 3395"/>
              <p:cNvSpPr>
                <a:spLocks/>
              </p:cNvSpPr>
              <p:nvPr/>
            </p:nvSpPr>
            <p:spPr bwMode="auto">
              <a:xfrm>
                <a:off x="12687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3" name="Freeform 3396"/>
              <p:cNvSpPr>
                <a:spLocks/>
              </p:cNvSpPr>
              <p:nvPr/>
            </p:nvSpPr>
            <p:spPr bwMode="auto">
              <a:xfrm>
                <a:off x="12805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2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4" name="Freeform 3397"/>
              <p:cNvSpPr>
                <a:spLocks/>
              </p:cNvSpPr>
              <p:nvPr/>
            </p:nvSpPr>
            <p:spPr bwMode="auto">
              <a:xfrm>
                <a:off x="12823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5" name="Freeform 3398"/>
              <p:cNvSpPr>
                <a:spLocks/>
              </p:cNvSpPr>
              <p:nvPr/>
            </p:nvSpPr>
            <p:spPr bwMode="auto">
              <a:xfrm>
                <a:off x="12782" y="561"/>
                <a:ext cx="29" cy="30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6" name="Freeform 3399"/>
              <p:cNvSpPr>
                <a:spLocks/>
              </p:cNvSpPr>
              <p:nvPr/>
            </p:nvSpPr>
            <p:spPr bwMode="auto">
              <a:xfrm>
                <a:off x="12463" y="680"/>
                <a:ext cx="11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1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7" name="Freeform 3400"/>
              <p:cNvSpPr>
                <a:spLocks/>
              </p:cNvSpPr>
              <p:nvPr/>
            </p:nvSpPr>
            <p:spPr bwMode="auto">
              <a:xfrm>
                <a:off x="12433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8" name="Freeform 3401"/>
              <p:cNvSpPr>
                <a:spLocks/>
              </p:cNvSpPr>
              <p:nvPr/>
            </p:nvSpPr>
            <p:spPr bwMode="auto">
              <a:xfrm>
                <a:off x="12474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9" name="Freeform 3402"/>
              <p:cNvSpPr>
                <a:spLocks/>
              </p:cNvSpPr>
              <p:nvPr/>
            </p:nvSpPr>
            <p:spPr bwMode="auto">
              <a:xfrm>
                <a:off x="12599" y="691"/>
                <a:ext cx="11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0" name="Freeform 3403"/>
              <p:cNvSpPr>
                <a:spLocks/>
              </p:cNvSpPr>
              <p:nvPr/>
            </p:nvSpPr>
            <p:spPr bwMode="auto">
              <a:xfrm>
                <a:off x="12610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1" name="Freeform 3404"/>
              <p:cNvSpPr>
                <a:spLocks/>
              </p:cNvSpPr>
              <p:nvPr/>
            </p:nvSpPr>
            <p:spPr bwMode="auto">
              <a:xfrm>
                <a:off x="12575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2" name="Freeform 3405"/>
              <p:cNvSpPr>
                <a:spLocks/>
              </p:cNvSpPr>
              <p:nvPr/>
            </p:nvSpPr>
            <p:spPr bwMode="auto">
              <a:xfrm>
                <a:off x="12734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3" name="Freeform 3406"/>
              <p:cNvSpPr>
                <a:spLocks/>
              </p:cNvSpPr>
              <p:nvPr/>
            </p:nvSpPr>
            <p:spPr bwMode="auto">
              <a:xfrm>
                <a:off x="12705" y="709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4" name="Freeform 3407"/>
              <p:cNvSpPr>
                <a:spLocks/>
              </p:cNvSpPr>
              <p:nvPr/>
            </p:nvSpPr>
            <p:spPr bwMode="auto">
              <a:xfrm>
                <a:off x="12752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5" name="Freeform 3408"/>
              <p:cNvSpPr>
                <a:spLocks/>
              </p:cNvSpPr>
              <p:nvPr/>
            </p:nvSpPr>
            <p:spPr bwMode="auto">
              <a:xfrm>
                <a:off x="12870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2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6" name="Freeform 3409"/>
              <p:cNvSpPr>
                <a:spLocks/>
              </p:cNvSpPr>
              <p:nvPr/>
            </p:nvSpPr>
            <p:spPr bwMode="auto">
              <a:xfrm>
                <a:off x="12888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7" name="Freeform 3410"/>
              <p:cNvSpPr>
                <a:spLocks/>
              </p:cNvSpPr>
              <p:nvPr/>
            </p:nvSpPr>
            <p:spPr bwMode="auto">
              <a:xfrm>
                <a:off x="12847" y="686"/>
                <a:ext cx="29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8" name="Oval 3411"/>
              <p:cNvSpPr>
                <a:spLocks noChangeArrowheads="1"/>
              </p:cNvSpPr>
              <p:nvPr/>
            </p:nvSpPr>
            <p:spPr bwMode="auto">
              <a:xfrm>
                <a:off x="11813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9" name="Oval 3412"/>
              <p:cNvSpPr>
                <a:spLocks noChangeArrowheads="1"/>
              </p:cNvSpPr>
              <p:nvPr/>
            </p:nvSpPr>
            <p:spPr bwMode="auto">
              <a:xfrm>
                <a:off x="11955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0" name="Oval 3413"/>
              <p:cNvSpPr>
                <a:spLocks noChangeArrowheads="1"/>
              </p:cNvSpPr>
              <p:nvPr/>
            </p:nvSpPr>
            <p:spPr bwMode="auto">
              <a:xfrm>
                <a:off x="12091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1" name="Oval 3414"/>
              <p:cNvSpPr>
                <a:spLocks noChangeArrowheads="1"/>
              </p:cNvSpPr>
              <p:nvPr/>
            </p:nvSpPr>
            <p:spPr bwMode="auto">
              <a:xfrm>
                <a:off x="12226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2" name="Oval 3415"/>
              <p:cNvSpPr>
                <a:spLocks noChangeArrowheads="1"/>
              </p:cNvSpPr>
              <p:nvPr/>
            </p:nvSpPr>
            <p:spPr bwMode="auto">
              <a:xfrm>
                <a:off x="11878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3" name="Oval 3416"/>
              <p:cNvSpPr>
                <a:spLocks noChangeArrowheads="1"/>
              </p:cNvSpPr>
              <p:nvPr/>
            </p:nvSpPr>
            <p:spPr bwMode="auto">
              <a:xfrm>
                <a:off x="12014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4" name="Oval 3417"/>
              <p:cNvSpPr>
                <a:spLocks noChangeArrowheads="1"/>
              </p:cNvSpPr>
              <p:nvPr/>
            </p:nvSpPr>
            <p:spPr bwMode="auto">
              <a:xfrm>
                <a:off x="12156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5" name="Oval 3418"/>
              <p:cNvSpPr>
                <a:spLocks noChangeArrowheads="1"/>
              </p:cNvSpPr>
              <p:nvPr/>
            </p:nvSpPr>
            <p:spPr bwMode="auto">
              <a:xfrm>
                <a:off x="12291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6" name="Freeform 3419"/>
              <p:cNvSpPr>
                <a:spLocks/>
              </p:cNvSpPr>
              <p:nvPr/>
            </p:nvSpPr>
            <p:spPr bwMode="auto">
              <a:xfrm>
                <a:off x="11860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7" name="Freeform 3420"/>
              <p:cNvSpPr>
                <a:spLocks/>
              </p:cNvSpPr>
              <p:nvPr/>
            </p:nvSpPr>
            <p:spPr bwMode="auto">
              <a:xfrm>
                <a:off x="11831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8" name="Freeform 3421"/>
              <p:cNvSpPr>
                <a:spLocks/>
              </p:cNvSpPr>
              <p:nvPr/>
            </p:nvSpPr>
            <p:spPr bwMode="auto">
              <a:xfrm>
                <a:off x="11878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9" name="Freeform 3422"/>
              <p:cNvSpPr>
                <a:spLocks/>
              </p:cNvSpPr>
              <p:nvPr/>
            </p:nvSpPr>
            <p:spPr bwMode="auto">
              <a:xfrm>
                <a:off x="11996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2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0" name="Freeform 3423"/>
              <p:cNvSpPr>
                <a:spLocks/>
              </p:cNvSpPr>
              <p:nvPr/>
            </p:nvSpPr>
            <p:spPr bwMode="auto">
              <a:xfrm>
                <a:off x="12014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1" name="Freeform 3424"/>
              <p:cNvSpPr>
                <a:spLocks/>
              </p:cNvSpPr>
              <p:nvPr/>
            </p:nvSpPr>
            <p:spPr bwMode="auto">
              <a:xfrm>
                <a:off x="11972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2" name="Freeform 3425"/>
              <p:cNvSpPr>
                <a:spLocks/>
              </p:cNvSpPr>
              <p:nvPr/>
            </p:nvSpPr>
            <p:spPr bwMode="auto">
              <a:xfrm>
                <a:off x="12138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3" name="Freeform 3426"/>
              <p:cNvSpPr>
                <a:spLocks/>
              </p:cNvSpPr>
              <p:nvPr/>
            </p:nvSpPr>
            <p:spPr bwMode="auto">
              <a:xfrm>
                <a:off x="12108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3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4" name="Freeform 3427"/>
              <p:cNvSpPr>
                <a:spLocks/>
              </p:cNvSpPr>
              <p:nvPr/>
            </p:nvSpPr>
            <p:spPr bwMode="auto">
              <a:xfrm>
                <a:off x="12150" y="579"/>
                <a:ext cx="29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2" y="5"/>
                      <a:pt x="5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5" name="Freeform 3428"/>
              <p:cNvSpPr>
                <a:spLocks/>
              </p:cNvSpPr>
              <p:nvPr/>
            </p:nvSpPr>
            <p:spPr bwMode="auto">
              <a:xfrm>
                <a:off x="12274" y="567"/>
                <a:ext cx="17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2" y="8"/>
                      <a:pt x="3" y="4"/>
                      <a:pt x="2" y="3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6" name="Freeform 3429"/>
              <p:cNvSpPr>
                <a:spLocks/>
              </p:cNvSpPr>
              <p:nvPr/>
            </p:nvSpPr>
            <p:spPr bwMode="auto">
              <a:xfrm>
                <a:off x="12285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4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7" name="Freeform 3430"/>
              <p:cNvSpPr>
                <a:spLocks/>
              </p:cNvSpPr>
              <p:nvPr/>
            </p:nvSpPr>
            <p:spPr bwMode="auto">
              <a:xfrm>
                <a:off x="12250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8" name="Freeform 3431"/>
              <p:cNvSpPr>
                <a:spLocks/>
              </p:cNvSpPr>
              <p:nvPr/>
            </p:nvSpPr>
            <p:spPr bwMode="auto">
              <a:xfrm>
                <a:off x="11925" y="680"/>
                <a:ext cx="18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9" name="Freeform 3432"/>
              <p:cNvSpPr>
                <a:spLocks/>
              </p:cNvSpPr>
              <p:nvPr/>
            </p:nvSpPr>
            <p:spPr bwMode="auto">
              <a:xfrm>
                <a:off x="11896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0" name="Freeform 3433"/>
              <p:cNvSpPr>
                <a:spLocks/>
              </p:cNvSpPr>
              <p:nvPr/>
            </p:nvSpPr>
            <p:spPr bwMode="auto">
              <a:xfrm>
                <a:off x="11943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1" name="Freeform 3434"/>
              <p:cNvSpPr>
                <a:spLocks/>
              </p:cNvSpPr>
              <p:nvPr/>
            </p:nvSpPr>
            <p:spPr bwMode="auto">
              <a:xfrm>
                <a:off x="12061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2" name="Freeform 3435"/>
              <p:cNvSpPr>
                <a:spLocks/>
              </p:cNvSpPr>
              <p:nvPr/>
            </p:nvSpPr>
            <p:spPr bwMode="auto">
              <a:xfrm>
                <a:off x="12079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3" name="Freeform 3436"/>
              <p:cNvSpPr>
                <a:spLocks/>
              </p:cNvSpPr>
              <p:nvPr/>
            </p:nvSpPr>
            <p:spPr bwMode="auto">
              <a:xfrm>
                <a:off x="12037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4" name="Freeform 3437"/>
              <p:cNvSpPr>
                <a:spLocks/>
              </p:cNvSpPr>
              <p:nvPr/>
            </p:nvSpPr>
            <p:spPr bwMode="auto">
              <a:xfrm>
                <a:off x="12203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5" name="Freeform 3438"/>
              <p:cNvSpPr>
                <a:spLocks/>
              </p:cNvSpPr>
              <p:nvPr/>
            </p:nvSpPr>
            <p:spPr bwMode="auto">
              <a:xfrm>
                <a:off x="12173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6" name="Freeform 3439"/>
              <p:cNvSpPr>
                <a:spLocks/>
              </p:cNvSpPr>
              <p:nvPr/>
            </p:nvSpPr>
            <p:spPr bwMode="auto">
              <a:xfrm>
                <a:off x="12215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7" name="Freeform 3440"/>
              <p:cNvSpPr>
                <a:spLocks/>
              </p:cNvSpPr>
              <p:nvPr/>
            </p:nvSpPr>
            <p:spPr bwMode="auto">
              <a:xfrm>
                <a:off x="12339" y="691"/>
                <a:ext cx="17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3" y="4"/>
                      <a:pt x="2" y="2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8" name="Freeform 3441"/>
              <p:cNvSpPr>
                <a:spLocks/>
              </p:cNvSpPr>
              <p:nvPr/>
            </p:nvSpPr>
            <p:spPr bwMode="auto">
              <a:xfrm>
                <a:off x="12350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9" name="Freeform 3442"/>
              <p:cNvSpPr>
                <a:spLocks/>
              </p:cNvSpPr>
              <p:nvPr/>
            </p:nvSpPr>
            <p:spPr bwMode="auto">
              <a:xfrm>
                <a:off x="12315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0" y="4"/>
                    </a:cubicBezTo>
                    <a:cubicBezTo>
                      <a:pt x="1" y="5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0" name="Oval 3443"/>
              <p:cNvSpPr>
                <a:spLocks noChangeArrowheads="1"/>
              </p:cNvSpPr>
              <p:nvPr/>
            </p:nvSpPr>
            <p:spPr bwMode="auto">
              <a:xfrm>
                <a:off x="11240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1" name="Oval 3444"/>
              <p:cNvSpPr>
                <a:spLocks noChangeArrowheads="1"/>
              </p:cNvSpPr>
              <p:nvPr/>
            </p:nvSpPr>
            <p:spPr bwMode="auto">
              <a:xfrm>
                <a:off x="11382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2" name="Oval 3445"/>
              <p:cNvSpPr>
                <a:spLocks noChangeArrowheads="1"/>
              </p:cNvSpPr>
              <p:nvPr/>
            </p:nvSpPr>
            <p:spPr bwMode="auto">
              <a:xfrm>
                <a:off x="11518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3" name="Oval 3446"/>
              <p:cNvSpPr>
                <a:spLocks noChangeArrowheads="1"/>
              </p:cNvSpPr>
              <p:nvPr/>
            </p:nvSpPr>
            <p:spPr bwMode="auto">
              <a:xfrm>
                <a:off x="11653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4" name="Oval 3447"/>
              <p:cNvSpPr>
                <a:spLocks noChangeArrowheads="1"/>
              </p:cNvSpPr>
              <p:nvPr/>
            </p:nvSpPr>
            <p:spPr bwMode="auto">
              <a:xfrm>
                <a:off x="11305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5" name="Oval 3448"/>
              <p:cNvSpPr>
                <a:spLocks noChangeArrowheads="1"/>
              </p:cNvSpPr>
              <p:nvPr/>
            </p:nvSpPr>
            <p:spPr bwMode="auto">
              <a:xfrm>
                <a:off x="11447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6" name="Oval 3449"/>
              <p:cNvSpPr>
                <a:spLocks noChangeArrowheads="1"/>
              </p:cNvSpPr>
              <p:nvPr/>
            </p:nvSpPr>
            <p:spPr bwMode="auto">
              <a:xfrm>
                <a:off x="11583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7" name="Oval 3450"/>
              <p:cNvSpPr>
                <a:spLocks noChangeArrowheads="1"/>
              </p:cNvSpPr>
              <p:nvPr/>
            </p:nvSpPr>
            <p:spPr bwMode="auto">
              <a:xfrm>
                <a:off x="11718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8" name="Freeform 3451"/>
              <p:cNvSpPr>
                <a:spLocks/>
              </p:cNvSpPr>
              <p:nvPr/>
            </p:nvSpPr>
            <p:spPr bwMode="auto">
              <a:xfrm>
                <a:off x="11287" y="561"/>
                <a:ext cx="18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9" name="Freeform 3452"/>
              <p:cNvSpPr>
                <a:spLocks/>
              </p:cNvSpPr>
              <p:nvPr/>
            </p:nvSpPr>
            <p:spPr bwMode="auto">
              <a:xfrm>
                <a:off x="11264" y="585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0" name="Freeform 3453"/>
              <p:cNvSpPr>
                <a:spLocks/>
              </p:cNvSpPr>
              <p:nvPr/>
            </p:nvSpPr>
            <p:spPr bwMode="auto">
              <a:xfrm>
                <a:off x="11305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1" name="Freeform 3454"/>
              <p:cNvSpPr>
                <a:spLocks/>
              </p:cNvSpPr>
              <p:nvPr/>
            </p:nvSpPr>
            <p:spPr bwMode="auto">
              <a:xfrm>
                <a:off x="11429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2" name="Freeform 3455"/>
              <p:cNvSpPr>
                <a:spLocks/>
              </p:cNvSpPr>
              <p:nvPr/>
            </p:nvSpPr>
            <p:spPr bwMode="auto">
              <a:xfrm>
                <a:off x="11441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3" name="Freeform 3456"/>
              <p:cNvSpPr>
                <a:spLocks/>
              </p:cNvSpPr>
              <p:nvPr/>
            </p:nvSpPr>
            <p:spPr bwMode="auto">
              <a:xfrm>
                <a:off x="11405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4" name="Freeform 3457"/>
              <p:cNvSpPr>
                <a:spLocks/>
              </p:cNvSpPr>
              <p:nvPr/>
            </p:nvSpPr>
            <p:spPr bwMode="auto">
              <a:xfrm>
                <a:off x="11565" y="561"/>
                <a:ext cx="18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1" y="7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5" name="Freeform 3458"/>
              <p:cNvSpPr>
                <a:spLocks/>
              </p:cNvSpPr>
              <p:nvPr/>
            </p:nvSpPr>
            <p:spPr bwMode="auto">
              <a:xfrm>
                <a:off x="11535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6" name="Freeform 3459"/>
              <p:cNvSpPr>
                <a:spLocks/>
              </p:cNvSpPr>
              <p:nvPr/>
            </p:nvSpPr>
            <p:spPr bwMode="auto">
              <a:xfrm>
                <a:off x="11583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7" name="Freeform 3460"/>
              <p:cNvSpPr>
                <a:spLocks/>
              </p:cNvSpPr>
              <p:nvPr/>
            </p:nvSpPr>
            <p:spPr bwMode="auto">
              <a:xfrm>
                <a:off x="11701" y="567"/>
                <a:ext cx="17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8" name="Freeform 3461"/>
              <p:cNvSpPr>
                <a:spLocks/>
              </p:cNvSpPr>
              <p:nvPr/>
            </p:nvSpPr>
            <p:spPr bwMode="auto">
              <a:xfrm>
                <a:off x="11718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9" name="Freeform 3462"/>
              <p:cNvSpPr>
                <a:spLocks/>
              </p:cNvSpPr>
              <p:nvPr/>
            </p:nvSpPr>
            <p:spPr bwMode="auto">
              <a:xfrm>
                <a:off x="11677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0" name="Freeform 3463"/>
              <p:cNvSpPr>
                <a:spLocks/>
              </p:cNvSpPr>
              <p:nvPr/>
            </p:nvSpPr>
            <p:spPr bwMode="auto">
              <a:xfrm>
                <a:off x="11352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1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1" name="Freeform 3464"/>
              <p:cNvSpPr>
                <a:spLocks/>
              </p:cNvSpPr>
              <p:nvPr/>
            </p:nvSpPr>
            <p:spPr bwMode="auto">
              <a:xfrm>
                <a:off x="11329" y="709"/>
                <a:ext cx="29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2" name="Freeform 3465"/>
              <p:cNvSpPr>
                <a:spLocks/>
              </p:cNvSpPr>
              <p:nvPr/>
            </p:nvSpPr>
            <p:spPr bwMode="auto">
              <a:xfrm>
                <a:off x="11370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3" name="Freeform 3466"/>
              <p:cNvSpPr>
                <a:spLocks/>
              </p:cNvSpPr>
              <p:nvPr/>
            </p:nvSpPr>
            <p:spPr bwMode="auto">
              <a:xfrm>
                <a:off x="11494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4" name="Freeform 3467"/>
              <p:cNvSpPr>
                <a:spLocks/>
              </p:cNvSpPr>
              <p:nvPr/>
            </p:nvSpPr>
            <p:spPr bwMode="auto">
              <a:xfrm>
                <a:off x="11506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5" name="Freeform 3468"/>
              <p:cNvSpPr>
                <a:spLocks/>
              </p:cNvSpPr>
              <p:nvPr/>
            </p:nvSpPr>
            <p:spPr bwMode="auto">
              <a:xfrm>
                <a:off x="11464" y="686"/>
                <a:ext cx="30" cy="2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6" name="Freeform 3469"/>
              <p:cNvSpPr>
                <a:spLocks/>
              </p:cNvSpPr>
              <p:nvPr/>
            </p:nvSpPr>
            <p:spPr bwMode="auto">
              <a:xfrm>
                <a:off x="11630" y="680"/>
                <a:ext cx="18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7" name="Freeform 3470"/>
              <p:cNvSpPr>
                <a:spLocks/>
              </p:cNvSpPr>
              <p:nvPr/>
            </p:nvSpPr>
            <p:spPr bwMode="auto">
              <a:xfrm>
                <a:off x="11600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8" name="Freeform 3471"/>
              <p:cNvSpPr>
                <a:spLocks/>
              </p:cNvSpPr>
              <p:nvPr/>
            </p:nvSpPr>
            <p:spPr bwMode="auto">
              <a:xfrm>
                <a:off x="11648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9" name="Freeform 3472"/>
              <p:cNvSpPr>
                <a:spLocks/>
              </p:cNvSpPr>
              <p:nvPr/>
            </p:nvSpPr>
            <p:spPr bwMode="auto">
              <a:xfrm>
                <a:off x="11766" y="691"/>
                <a:ext cx="17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0" name="Freeform 3473"/>
              <p:cNvSpPr>
                <a:spLocks/>
              </p:cNvSpPr>
              <p:nvPr/>
            </p:nvSpPr>
            <p:spPr bwMode="auto">
              <a:xfrm>
                <a:off x="11783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1" name="Freeform 3474"/>
              <p:cNvSpPr>
                <a:spLocks/>
              </p:cNvSpPr>
              <p:nvPr/>
            </p:nvSpPr>
            <p:spPr bwMode="auto">
              <a:xfrm>
                <a:off x="11742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2" name="Oval 3475"/>
              <p:cNvSpPr>
                <a:spLocks noChangeArrowheads="1"/>
              </p:cNvSpPr>
              <p:nvPr/>
            </p:nvSpPr>
            <p:spPr bwMode="auto">
              <a:xfrm>
                <a:off x="10691" y="532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3" name="Oval 3476"/>
              <p:cNvSpPr>
                <a:spLocks noChangeArrowheads="1"/>
              </p:cNvSpPr>
              <p:nvPr/>
            </p:nvSpPr>
            <p:spPr bwMode="auto">
              <a:xfrm>
                <a:off x="10832" y="532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4" name="Oval 3477"/>
              <p:cNvSpPr>
                <a:spLocks noChangeArrowheads="1"/>
              </p:cNvSpPr>
              <p:nvPr/>
            </p:nvSpPr>
            <p:spPr bwMode="auto">
              <a:xfrm>
                <a:off x="10968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5" name="Oval 3478"/>
              <p:cNvSpPr>
                <a:spLocks noChangeArrowheads="1"/>
              </p:cNvSpPr>
              <p:nvPr/>
            </p:nvSpPr>
            <p:spPr bwMode="auto">
              <a:xfrm>
                <a:off x="11110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6" name="Oval 3479"/>
              <p:cNvSpPr>
                <a:spLocks noChangeArrowheads="1"/>
              </p:cNvSpPr>
              <p:nvPr/>
            </p:nvSpPr>
            <p:spPr bwMode="auto">
              <a:xfrm>
                <a:off x="10756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7" name="Oval 3480"/>
              <p:cNvSpPr>
                <a:spLocks noChangeArrowheads="1"/>
              </p:cNvSpPr>
              <p:nvPr/>
            </p:nvSpPr>
            <p:spPr bwMode="auto">
              <a:xfrm>
                <a:off x="10897" y="656"/>
                <a:ext cx="107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8" name="Oval 3481"/>
              <p:cNvSpPr>
                <a:spLocks noChangeArrowheads="1"/>
              </p:cNvSpPr>
              <p:nvPr/>
            </p:nvSpPr>
            <p:spPr bwMode="auto">
              <a:xfrm>
                <a:off x="11033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9" name="Oval 3482"/>
              <p:cNvSpPr>
                <a:spLocks noChangeArrowheads="1"/>
              </p:cNvSpPr>
              <p:nvPr/>
            </p:nvSpPr>
            <p:spPr bwMode="auto">
              <a:xfrm>
                <a:off x="11169" y="656"/>
                <a:ext cx="112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0" name="Freeform 3483"/>
              <p:cNvSpPr>
                <a:spLocks/>
              </p:cNvSpPr>
              <p:nvPr/>
            </p:nvSpPr>
            <p:spPr bwMode="auto">
              <a:xfrm>
                <a:off x="10744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1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0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1" name="Freeform 3484"/>
              <p:cNvSpPr>
                <a:spLocks/>
              </p:cNvSpPr>
              <p:nvPr/>
            </p:nvSpPr>
            <p:spPr bwMode="auto">
              <a:xfrm>
                <a:off x="10714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2" name="Freeform 3485"/>
              <p:cNvSpPr>
                <a:spLocks/>
              </p:cNvSpPr>
              <p:nvPr/>
            </p:nvSpPr>
            <p:spPr bwMode="auto">
              <a:xfrm>
                <a:off x="10756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3" name="Freeform 3486"/>
              <p:cNvSpPr>
                <a:spLocks/>
              </p:cNvSpPr>
              <p:nvPr/>
            </p:nvSpPr>
            <p:spPr bwMode="auto">
              <a:xfrm>
                <a:off x="10880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4" name="Freeform 3487"/>
              <p:cNvSpPr>
                <a:spLocks/>
              </p:cNvSpPr>
              <p:nvPr/>
            </p:nvSpPr>
            <p:spPr bwMode="auto">
              <a:xfrm>
                <a:off x="10892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5" name="Freeform 3488"/>
              <p:cNvSpPr>
                <a:spLocks/>
              </p:cNvSpPr>
              <p:nvPr/>
            </p:nvSpPr>
            <p:spPr bwMode="auto">
              <a:xfrm>
                <a:off x="10856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6" name="Freeform 3489"/>
              <p:cNvSpPr>
                <a:spLocks/>
              </p:cNvSpPr>
              <p:nvPr/>
            </p:nvSpPr>
            <p:spPr bwMode="auto">
              <a:xfrm>
                <a:off x="11016" y="561"/>
                <a:ext cx="17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1" y="7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0" y="0"/>
                      <a:pt x="0" y="3"/>
                      <a:pt x="1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7" name="Freeform 3490"/>
              <p:cNvSpPr>
                <a:spLocks/>
              </p:cNvSpPr>
              <p:nvPr/>
            </p:nvSpPr>
            <p:spPr bwMode="auto">
              <a:xfrm>
                <a:off x="10986" y="585"/>
                <a:ext cx="35" cy="24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5" y="3"/>
                      <a:pt x="3" y="0"/>
                      <a:pt x="2" y="0"/>
                    </a:cubicBezTo>
                    <a:cubicBezTo>
                      <a:pt x="0" y="1"/>
                      <a:pt x="2" y="3"/>
                      <a:pt x="4" y="3"/>
                    </a:cubicBezTo>
                    <a:cubicBezTo>
                      <a:pt x="5" y="4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8" name="Freeform 3491"/>
              <p:cNvSpPr>
                <a:spLocks/>
              </p:cNvSpPr>
              <p:nvPr/>
            </p:nvSpPr>
            <p:spPr bwMode="auto">
              <a:xfrm>
                <a:off x="11033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3" y="2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9" name="Freeform 3492"/>
              <p:cNvSpPr>
                <a:spLocks/>
              </p:cNvSpPr>
              <p:nvPr/>
            </p:nvSpPr>
            <p:spPr bwMode="auto">
              <a:xfrm>
                <a:off x="11151" y="567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3" y="8"/>
                      <a:pt x="3" y="4"/>
                      <a:pt x="2" y="3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0" name="Freeform 3493"/>
              <p:cNvSpPr>
                <a:spLocks/>
              </p:cNvSpPr>
              <p:nvPr/>
            </p:nvSpPr>
            <p:spPr bwMode="auto">
              <a:xfrm>
                <a:off x="11169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1" name="Freeform 3494"/>
              <p:cNvSpPr>
                <a:spLocks/>
              </p:cNvSpPr>
              <p:nvPr/>
            </p:nvSpPr>
            <p:spPr bwMode="auto">
              <a:xfrm>
                <a:off x="11128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4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2" name="Freeform 3495"/>
              <p:cNvSpPr>
                <a:spLocks/>
              </p:cNvSpPr>
              <p:nvPr/>
            </p:nvSpPr>
            <p:spPr bwMode="auto">
              <a:xfrm>
                <a:off x="10803" y="680"/>
                <a:ext cx="18" cy="47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2" y="8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1" y="0"/>
                      <a:pt x="0" y="4"/>
                      <a:pt x="1" y="6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3" name="Freeform 3496"/>
              <p:cNvSpPr>
                <a:spLocks/>
              </p:cNvSpPr>
              <p:nvPr/>
            </p:nvSpPr>
            <p:spPr bwMode="auto">
              <a:xfrm>
                <a:off x="10779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4" name="Freeform 3497"/>
              <p:cNvSpPr>
                <a:spLocks/>
              </p:cNvSpPr>
              <p:nvPr/>
            </p:nvSpPr>
            <p:spPr bwMode="auto">
              <a:xfrm>
                <a:off x="10821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5" name="Freeform 3498"/>
              <p:cNvSpPr>
                <a:spLocks/>
              </p:cNvSpPr>
              <p:nvPr/>
            </p:nvSpPr>
            <p:spPr bwMode="auto">
              <a:xfrm>
                <a:off x="10945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6" name="Freeform 3499"/>
              <p:cNvSpPr>
                <a:spLocks/>
              </p:cNvSpPr>
              <p:nvPr/>
            </p:nvSpPr>
            <p:spPr bwMode="auto">
              <a:xfrm>
                <a:off x="10957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7" name="Freeform 3500"/>
              <p:cNvSpPr>
                <a:spLocks/>
              </p:cNvSpPr>
              <p:nvPr/>
            </p:nvSpPr>
            <p:spPr bwMode="auto">
              <a:xfrm>
                <a:off x="10921" y="686"/>
                <a:ext cx="24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8" name="Freeform 3501"/>
              <p:cNvSpPr>
                <a:spLocks/>
              </p:cNvSpPr>
              <p:nvPr/>
            </p:nvSpPr>
            <p:spPr bwMode="auto">
              <a:xfrm>
                <a:off x="11081" y="680"/>
                <a:ext cx="17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2" y="1"/>
                  </a:cxn>
                  <a:cxn ang="0">
                    <a:pos x="1" y="6"/>
                  </a:cxn>
                  <a:cxn ang="0">
                    <a:pos x="1" y="8"/>
                  </a:cxn>
                </a:cxnLst>
                <a:rect l="0" t="0" r="r" b="b"/>
                <a:pathLst>
                  <a:path w="3" h="8">
                    <a:moveTo>
                      <a:pt x="1" y="8"/>
                    </a:moveTo>
                    <a:cubicBezTo>
                      <a:pt x="2" y="6"/>
                      <a:pt x="3" y="2"/>
                      <a:pt x="2" y="1"/>
                    </a:cubicBezTo>
                    <a:cubicBezTo>
                      <a:pt x="0" y="0"/>
                      <a:pt x="0" y="4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9" name="Freeform 3502"/>
              <p:cNvSpPr>
                <a:spLocks/>
              </p:cNvSpPr>
              <p:nvPr/>
            </p:nvSpPr>
            <p:spPr bwMode="auto">
              <a:xfrm>
                <a:off x="11051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0" name="Freeform 3503"/>
              <p:cNvSpPr>
                <a:spLocks/>
              </p:cNvSpPr>
              <p:nvPr/>
            </p:nvSpPr>
            <p:spPr bwMode="auto">
              <a:xfrm>
                <a:off x="11098" y="703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3" y="1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4"/>
                      <a:pt x="4" y="2"/>
                      <a:pt x="3" y="1"/>
                    </a:cubicBezTo>
                    <a:cubicBezTo>
                      <a:pt x="3" y="0"/>
                      <a:pt x="1" y="2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1" name="Freeform 3504"/>
              <p:cNvSpPr>
                <a:spLocks/>
              </p:cNvSpPr>
              <p:nvPr/>
            </p:nvSpPr>
            <p:spPr bwMode="auto">
              <a:xfrm>
                <a:off x="11216" y="691"/>
                <a:ext cx="18" cy="4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3" y="8"/>
                      <a:pt x="3" y="4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2" name="Freeform 3505"/>
              <p:cNvSpPr>
                <a:spLocks/>
              </p:cNvSpPr>
              <p:nvPr/>
            </p:nvSpPr>
            <p:spPr bwMode="auto">
              <a:xfrm>
                <a:off x="11234" y="686"/>
                <a:ext cx="30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2" y="4"/>
                      <a:pt x="3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3" name="Freeform 3506"/>
              <p:cNvSpPr>
                <a:spLocks/>
              </p:cNvSpPr>
              <p:nvPr/>
            </p:nvSpPr>
            <p:spPr bwMode="auto">
              <a:xfrm>
                <a:off x="11193" y="686"/>
                <a:ext cx="23" cy="2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"/>
                  </a:cxn>
                  <a:cxn ang="0">
                    <a:pos x="4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1" y="5"/>
                      <a:pt x="3" y="3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4" name="Oval 3507"/>
              <p:cNvSpPr>
                <a:spLocks noChangeArrowheads="1"/>
              </p:cNvSpPr>
              <p:nvPr/>
            </p:nvSpPr>
            <p:spPr bwMode="auto">
              <a:xfrm>
                <a:off x="10124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5" name="Oval 3508"/>
              <p:cNvSpPr>
                <a:spLocks noChangeArrowheads="1"/>
              </p:cNvSpPr>
              <p:nvPr/>
            </p:nvSpPr>
            <p:spPr bwMode="auto">
              <a:xfrm>
                <a:off x="10260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6" name="Oval 3509"/>
              <p:cNvSpPr>
                <a:spLocks noChangeArrowheads="1"/>
              </p:cNvSpPr>
              <p:nvPr/>
            </p:nvSpPr>
            <p:spPr bwMode="auto">
              <a:xfrm>
                <a:off x="10395" y="532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7" name="Oval 3510"/>
              <p:cNvSpPr>
                <a:spLocks noChangeArrowheads="1"/>
              </p:cNvSpPr>
              <p:nvPr/>
            </p:nvSpPr>
            <p:spPr bwMode="auto">
              <a:xfrm>
                <a:off x="10537" y="532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8" name="Oval 3511"/>
              <p:cNvSpPr>
                <a:spLocks noChangeArrowheads="1"/>
              </p:cNvSpPr>
              <p:nvPr/>
            </p:nvSpPr>
            <p:spPr bwMode="auto">
              <a:xfrm>
                <a:off x="10189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9" name="Oval 3512"/>
              <p:cNvSpPr>
                <a:spLocks noChangeArrowheads="1"/>
              </p:cNvSpPr>
              <p:nvPr/>
            </p:nvSpPr>
            <p:spPr bwMode="auto">
              <a:xfrm>
                <a:off x="10325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0" name="Oval 3513"/>
              <p:cNvSpPr>
                <a:spLocks noChangeArrowheads="1"/>
              </p:cNvSpPr>
              <p:nvPr/>
            </p:nvSpPr>
            <p:spPr bwMode="auto">
              <a:xfrm>
                <a:off x="10460" y="656"/>
                <a:ext cx="113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1" name="Oval 3514"/>
              <p:cNvSpPr>
                <a:spLocks noChangeArrowheads="1"/>
              </p:cNvSpPr>
              <p:nvPr/>
            </p:nvSpPr>
            <p:spPr bwMode="auto">
              <a:xfrm>
                <a:off x="10602" y="656"/>
                <a:ext cx="106" cy="106"/>
              </a:xfrm>
              <a:prstGeom prst="ellipse">
                <a:avLst/>
              </a:prstGeom>
              <a:solidFill>
                <a:srgbClr val="ABDE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2" name="Freeform 3515"/>
              <p:cNvSpPr>
                <a:spLocks/>
              </p:cNvSpPr>
              <p:nvPr/>
            </p:nvSpPr>
            <p:spPr bwMode="auto">
              <a:xfrm>
                <a:off x="10171" y="561"/>
                <a:ext cx="12" cy="42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1" y="0"/>
                  </a:cxn>
                  <a:cxn ang="0">
                    <a:pos x="0" y="5"/>
                  </a:cxn>
                  <a:cxn ang="0">
                    <a:pos x="1" y="7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2" y="5"/>
                      <a:pt x="2" y="1"/>
                      <a:pt x="1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3" name="Freeform 3516"/>
              <p:cNvSpPr>
                <a:spLocks/>
              </p:cNvSpPr>
              <p:nvPr/>
            </p:nvSpPr>
            <p:spPr bwMode="auto">
              <a:xfrm>
                <a:off x="10141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4" name="Freeform 3517"/>
              <p:cNvSpPr>
                <a:spLocks/>
              </p:cNvSpPr>
              <p:nvPr/>
            </p:nvSpPr>
            <p:spPr bwMode="auto">
              <a:xfrm>
                <a:off x="10183" y="579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5"/>
                      <a:pt x="4" y="3"/>
                      <a:pt x="4" y="2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5" name="Freeform 3518"/>
              <p:cNvSpPr>
                <a:spLocks/>
              </p:cNvSpPr>
              <p:nvPr/>
            </p:nvSpPr>
            <p:spPr bwMode="auto">
              <a:xfrm>
                <a:off x="10307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1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6" name="Freeform 3519"/>
              <p:cNvSpPr>
                <a:spLocks/>
              </p:cNvSpPr>
              <p:nvPr/>
            </p:nvSpPr>
            <p:spPr bwMode="auto">
              <a:xfrm>
                <a:off x="10319" y="561"/>
                <a:ext cx="29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7" name="Freeform 3520"/>
              <p:cNvSpPr>
                <a:spLocks/>
              </p:cNvSpPr>
              <p:nvPr/>
            </p:nvSpPr>
            <p:spPr bwMode="auto">
              <a:xfrm>
                <a:off x="10283" y="561"/>
                <a:ext cx="24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1" y="5"/>
                      <a:pt x="3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8" name="Freeform 3521"/>
              <p:cNvSpPr>
                <a:spLocks/>
              </p:cNvSpPr>
              <p:nvPr/>
            </p:nvSpPr>
            <p:spPr bwMode="auto">
              <a:xfrm>
                <a:off x="10443" y="561"/>
                <a:ext cx="17" cy="4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0"/>
                  </a:cxn>
                  <a:cxn ang="0">
                    <a:pos x="1" y="5"/>
                  </a:cxn>
                  <a:cxn ang="0">
                    <a:pos x="2" y="7"/>
                  </a:cxn>
                </a:cxnLst>
                <a:rect l="0" t="0" r="r" b="b"/>
                <a:pathLst>
                  <a:path w="3" h="7">
                    <a:moveTo>
                      <a:pt x="2" y="7"/>
                    </a:moveTo>
                    <a:cubicBezTo>
                      <a:pt x="2" y="5"/>
                      <a:pt x="3" y="1"/>
                      <a:pt x="2" y="0"/>
                    </a:cubicBezTo>
                    <a:cubicBezTo>
                      <a:pt x="1" y="0"/>
                      <a:pt x="0" y="3"/>
                      <a:pt x="1" y="5"/>
                    </a:cubicBezTo>
                    <a:cubicBezTo>
                      <a:pt x="1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9" name="Freeform 3522"/>
              <p:cNvSpPr>
                <a:spLocks/>
              </p:cNvSpPr>
              <p:nvPr/>
            </p:nvSpPr>
            <p:spPr bwMode="auto">
              <a:xfrm>
                <a:off x="10419" y="585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1"/>
                      <a:pt x="1" y="3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0" name="Freeform 3523"/>
              <p:cNvSpPr>
                <a:spLocks/>
              </p:cNvSpPr>
              <p:nvPr/>
            </p:nvSpPr>
            <p:spPr bwMode="auto">
              <a:xfrm>
                <a:off x="10460" y="579"/>
                <a:ext cx="24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2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5"/>
                      <a:pt x="4" y="3"/>
                      <a:pt x="4" y="2"/>
                    </a:cubicBezTo>
                    <a:cubicBezTo>
                      <a:pt x="3" y="0"/>
                      <a:pt x="1" y="2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1" name="Freeform 3524"/>
              <p:cNvSpPr>
                <a:spLocks/>
              </p:cNvSpPr>
              <p:nvPr/>
            </p:nvSpPr>
            <p:spPr bwMode="auto">
              <a:xfrm>
                <a:off x="10584" y="567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3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7"/>
                      <a:pt x="1" y="7"/>
                    </a:cubicBezTo>
                    <a:cubicBezTo>
                      <a:pt x="2" y="8"/>
                      <a:pt x="2" y="4"/>
                      <a:pt x="2" y="3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2" name="Freeform 3525"/>
              <p:cNvSpPr>
                <a:spLocks/>
              </p:cNvSpPr>
              <p:nvPr/>
            </p:nvSpPr>
            <p:spPr bwMode="auto">
              <a:xfrm>
                <a:off x="10596" y="561"/>
                <a:ext cx="3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3" y="5"/>
                      <a:pt x="4" y="4"/>
                    </a:cubicBezTo>
                    <a:cubicBezTo>
                      <a:pt x="5" y="4"/>
                      <a:pt x="3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3" name="Freeform 3526"/>
              <p:cNvSpPr>
                <a:spLocks/>
              </p:cNvSpPr>
              <p:nvPr/>
            </p:nvSpPr>
            <p:spPr bwMode="auto">
              <a:xfrm>
                <a:off x="10561" y="561"/>
                <a:ext cx="23" cy="3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2" y="1"/>
                      <a:pt x="0" y="3"/>
                      <a:pt x="0" y="4"/>
                    </a:cubicBezTo>
                    <a:cubicBezTo>
                      <a:pt x="0" y="5"/>
                      <a:pt x="2" y="4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4" name="Freeform 3527"/>
              <p:cNvSpPr>
                <a:spLocks/>
              </p:cNvSpPr>
              <p:nvPr/>
            </p:nvSpPr>
            <p:spPr bwMode="auto">
              <a:xfrm>
                <a:off x="10236" y="680"/>
                <a:ext cx="12" cy="47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" y="1"/>
                  </a:cxn>
                  <a:cxn ang="0">
                    <a:pos x="0" y="6"/>
                  </a:cxn>
                  <a:cxn ang="0">
                    <a:pos x="1" y="8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cubicBezTo>
                      <a:pt x="2" y="6"/>
                      <a:pt x="2" y="2"/>
                      <a:pt x="1" y="1"/>
                    </a:cubicBezTo>
                    <a:cubicBezTo>
                      <a:pt x="0" y="0"/>
                      <a:pt x="0" y="4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5" name="Freeform 3528"/>
              <p:cNvSpPr>
                <a:spLocks/>
              </p:cNvSpPr>
              <p:nvPr/>
            </p:nvSpPr>
            <p:spPr bwMode="auto">
              <a:xfrm>
                <a:off x="10206" y="709"/>
                <a:ext cx="30" cy="24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" y="0"/>
                  </a:cxn>
                  <a:cxn ang="0">
                    <a:pos x="3" y="3"/>
                  </a:cxn>
                  <a:cxn ang="0">
                    <a:pos x="5" y="4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2"/>
                      <a:pt x="2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4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6" name="Freeform 3529"/>
              <p:cNvSpPr>
                <a:spLocks/>
              </p:cNvSpPr>
              <p:nvPr/>
            </p:nvSpPr>
            <p:spPr bwMode="auto">
              <a:xfrm>
                <a:off x="10248" y="703"/>
                <a:ext cx="23" cy="3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" y="1"/>
                  </a:cxn>
                  <a:cxn ang="0">
                    <a:pos x="1" y="3"/>
                  </a:cxn>
                  <a:cxn ang="0">
                    <a:pos x="0" y="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4"/>
                      <a:pt x="4" y="2"/>
                      <a:pt x="4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7" name="Freeform 3530"/>
              <p:cNvSpPr>
                <a:spLocks/>
              </p:cNvSpPr>
              <p:nvPr/>
            </p:nvSpPr>
            <p:spPr bwMode="auto">
              <a:xfrm>
                <a:off x="10372" y="691"/>
                <a:ext cx="12" cy="4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7"/>
                  </a:cxn>
                  <a:cxn ang="0">
                    <a:pos x="2" y="2"/>
                  </a:cxn>
                  <a:cxn ang="0">
                    <a:pos x="1" y="0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1" y="2"/>
                      <a:pt x="0" y="6"/>
                      <a:pt x="1" y="7"/>
                    </a:cubicBezTo>
                    <a:cubicBezTo>
                      <a:pt x="2" y="8"/>
                      <a:pt x="2" y="4"/>
                      <a:pt x="2" y="2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8" name="Freeform 3531"/>
              <p:cNvSpPr>
                <a:spLocks/>
              </p:cNvSpPr>
              <p:nvPr/>
            </p:nvSpPr>
            <p:spPr bwMode="auto">
              <a:xfrm>
                <a:off x="10384" y="686"/>
                <a:ext cx="29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4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1" y="2"/>
                      <a:pt x="3" y="4"/>
                      <a:pt x="4" y="4"/>
                    </a:cubicBezTo>
                    <a:cubicBezTo>
                      <a:pt x="5" y="3"/>
                      <a:pt x="3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7EF6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569" name="Rectangle 2568"/>
          <p:cNvSpPr/>
          <p:nvPr/>
        </p:nvSpPr>
        <p:spPr>
          <a:xfrm>
            <a:off x="0" y="0"/>
            <a:ext cx="1905000" cy="762000"/>
          </a:xfrm>
          <a:prstGeom prst="rect">
            <a:avLst/>
          </a:prstGeom>
          <a:solidFill>
            <a:srgbClr val="ABD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6" name="Freeform 4858"/>
          <p:cNvSpPr>
            <a:spLocks/>
          </p:cNvSpPr>
          <p:nvPr/>
        </p:nvSpPr>
        <p:spPr bwMode="auto">
          <a:xfrm>
            <a:off x="2057400" y="529031"/>
            <a:ext cx="1808163" cy="493713"/>
          </a:xfrm>
          <a:custGeom>
            <a:avLst/>
            <a:gdLst/>
            <a:ahLst/>
            <a:cxnLst>
              <a:cxn ang="0">
                <a:pos x="579" y="118"/>
              </a:cxn>
              <a:cxn ang="0">
                <a:pos x="538" y="159"/>
              </a:cxn>
              <a:cxn ang="0">
                <a:pos x="40" y="159"/>
              </a:cxn>
              <a:cxn ang="0">
                <a:pos x="0" y="118"/>
              </a:cxn>
              <a:cxn ang="0">
                <a:pos x="0" y="41"/>
              </a:cxn>
              <a:cxn ang="0">
                <a:pos x="40" y="0"/>
              </a:cxn>
              <a:cxn ang="0">
                <a:pos x="538" y="0"/>
              </a:cxn>
              <a:cxn ang="0">
                <a:pos x="579" y="41"/>
              </a:cxn>
              <a:cxn ang="0">
                <a:pos x="579" y="118"/>
              </a:cxn>
            </a:cxnLst>
            <a:rect l="0" t="0" r="r" b="b"/>
            <a:pathLst>
              <a:path w="579" h="159">
                <a:moveTo>
                  <a:pt x="579" y="118"/>
                </a:moveTo>
                <a:cubicBezTo>
                  <a:pt x="579" y="141"/>
                  <a:pt x="560" y="159"/>
                  <a:pt x="538" y="159"/>
                </a:cubicBezTo>
                <a:cubicBezTo>
                  <a:pt x="40" y="159"/>
                  <a:pt x="40" y="159"/>
                  <a:pt x="40" y="159"/>
                </a:cubicBezTo>
                <a:cubicBezTo>
                  <a:pt x="18" y="159"/>
                  <a:pt x="0" y="141"/>
                  <a:pt x="0" y="118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8"/>
                  <a:pt x="18" y="0"/>
                  <a:pt x="40" y="0"/>
                </a:cubicBezTo>
                <a:cubicBezTo>
                  <a:pt x="538" y="0"/>
                  <a:pt x="538" y="0"/>
                  <a:pt x="538" y="0"/>
                </a:cubicBezTo>
                <a:cubicBezTo>
                  <a:pt x="560" y="0"/>
                  <a:pt x="579" y="18"/>
                  <a:pt x="579" y="41"/>
                </a:cubicBezTo>
                <a:lnTo>
                  <a:pt x="579" y="1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87" name="Freeform 4858"/>
          <p:cNvSpPr>
            <a:spLocks/>
          </p:cNvSpPr>
          <p:nvPr/>
        </p:nvSpPr>
        <p:spPr bwMode="auto">
          <a:xfrm>
            <a:off x="3617123" y="527848"/>
            <a:ext cx="1808163" cy="493713"/>
          </a:xfrm>
          <a:custGeom>
            <a:avLst/>
            <a:gdLst/>
            <a:ahLst/>
            <a:cxnLst>
              <a:cxn ang="0">
                <a:pos x="579" y="118"/>
              </a:cxn>
              <a:cxn ang="0">
                <a:pos x="538" y="159"/>
              </a:cxn>
              <a:cxn ang="0">
                <a:pos x="40" y="159"/>
              </a:cxn>
              <a:cxn ang="0">
                <a:pos x="0" y="118"/>
              </a:cxn>
              <a:cxn ang="0">
                <a:pos x="0" y="41"/>
              </a:cxn>
              <a:cxn ang="0">
                <a:pos x="40" y="0"/>
              </a:cxn>
              <a:cxn ang="0">
                <a:pos x="538" y="0"/>
              </a:cxn>
              <a:cxn ang="0">
                <a:pos x="579" y="41"/>
              </a:cxn>
              <a:cxn ang="0">
                <a:pos x="579" y="118"/>
              </a:cxn>
            </a:cxnLst>
            <a:rect l="0" t="0" r="r" b="b"/>
            <a:pathLst>
              <a:path w="579" h="159">
                <a:moveTo>
                  <a:pt x="579" y="118"/>
                </a:moveTo>
                <a:cubicBezTo>
                  <a:pt x="579" y="141"/>
                  <a:pt x="560" y="159"/>
                  <a:pt x="538" y="159"/>
                </a:cubicBezTo>
                <a:cubicBezTo>
                  <a:pt x="40" y="159"/>
                  <a:pt x="40" y="159"/>
                  <a:pt x="40" y="159"/>
                </a:cubicBezTo>
                <a:cubicBezTo>
                  <a:pt x="18" y="159"/>
                  <a:pt x="0" y="141"/>
                  <a:pt x="0" y="118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8"/>
                  <a:pt x="18" y="0"/>
                  <a:pt x="40" y="0"/>
                </a:cubicBezTo>
                <a:cubicBezTo>
                  <a:pt x="538" y="0"/>
                  <a:pt x="538" y="0"/>
                  <a:pt x="538" y="0"/>
                </a:cubicBezTo>
                <a:cubicBezTo>
                  <a:pt x="560" y="0"/>
                  <a:pt x="579" y="18"/>
                  <a:pt x="579" y="41"/>
                </a:cubicBezTo>
                <a:lnTo>
                  <a:pt x="579" y="1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88" name="Freeform 4858"/>
          <p:cNvSpPr>
            <a:spLocks/>
          </p:cNvSpPr>
          <p:nvPr/>
        </p:nvSpPr>
        <p:spPr bwMode="auto">
          <a:xfrm>
            <a:off x="5202237" y="529031"/>
            <a:ext cx="1808163" cy="493713"/>
          </a:xfrm>
          <a:custGeom>
            <a:avLst/>
            <a:gdLst/>
            <a:ahLst/>
            <a:cxnLst>
              <a:cxn ang="0">
                <a:pos x="579" y="118"/>
              </a:cxn>
              <a:cxn ang="0">
                <a:pos x="538" y="159"/>
              </a:cxn>
              <a:cxn ang="0">
                <a:pos x="40" y="159"/>
              </a:cxn>
              <a:cxn ang="0">
                <a:pos x="0" y="118"/>
              </a:cxn>
              <a:cxn ang="0">
                <a:pos x="0" y="41"/>
              </a:cxn>
              <a:cxn ang="0">
                <a:pos x="40" y="0"/>
              </a:cxn>
              <a:cxn ang="0">
                <a:pos x="538" y="0"/>
              </a:cxn>
              <a:cxn ang="0">
                <a:pos x="579" y="41"/>
              </a:cxn>
              <a:cxn ang="0">
                <a:pos x="579" y="118"/>
              </a:cxn>
            </a:cxnLst>
            <a:rect l="0" t="0" r="r" b="b"/>
            <a:pathLst>
              <a:path w="579" h="159">
                <a:moveTo>
                  <a:pt x="579" y="118"/>
                </a:moveTo>
                <a:cubicBezTo>
                  <a:pt x="579" y="141"/>
                  <a:pt x="560" y="159"/>
                  <a:pt x="538" y="159"/>
                </a:cubicBezTo>
                <a:cubicBezTo>
                  <a:pt x="40" y="159"/>
                  <a:pt x="40" y="159"/>
                  <a:pt x="40" y="159"/>
                </a:cubicBezTo>
                <a:cubicBezTo>
                  <a:pt x="18" y="159"/>
                  <a:pt x="0" y="141"/>
                  <a:pt x="0" y="118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8"/>
                  <a:pt x="18" y="0"/>
                  <a:pt x="40" y="0"/>
                </a:cubicBezTo>
                <a:cubicBezTo>
                  <a:pt x="538" y="0"/>
                  <a:pt x="538" y="0"/>
                  <a:pt x="538" y="0"/>
                </a:cubicBezTo>
                <a:cubicBezTo>
                  <a:pt x="560" y="0"/>
                  <a:pt x="579" y="18"/>
                  <a:pt x="579" y="41"/>
                </a:cubicBezTo>
                <a:lnTo>
                  <a:pt x="579" y="1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89" name="Group 2588"/>
          <p:cNvGrpSpPr/>
          <p:nvPr/>
        </p:nvGrpSpPr>
        <p:grpSpPr>
          <a:xfrm>
            <a:off x="1981200" y="526650"/>
            <a:ext cx="62187" cy="62190"/>
            <a:chOff x="1024508" y="6249761"/>
            <a:chExt cx="62187" cy="62190"/>
          </a:xfrm>
        </p:grpSpPr>
        <p:sp>
          <p:nvSpPr>
            <p:cNvPr id="2590" name="Freeform 183"/>
            <p:cNvSpPr>
              <a:spLocks/>
            </p:cNvSpPr>
            <p:nvPr userDrawn="1"/>
          </p:nvSpPr>
          <p:spPr bwMode="auto">
            <a:xfrm>
              <a:off x="1030832" y="6249761"/>
              <a:ext cx="37418" cy="46379"/>
            </a:xfrm>
            <a:custGeom>
              <a:avLst/>
              <a:gdLst/>
              <a:ahLst/>
              <a:cxnLst>
                <a:cxn ang="0">
                  <a:pos x="12" y="15"/>
                </a:cxn>
                <a:cxn ang="0">
                  <a:pos x="1" y="3"/>
                </a:cxn>
                <a:cxn ang="0">
                  <a:pos x="10" y="9"/>
                </a:cxn>
                <a:cxn ang="0">
                  <a:pos x="12" y="15"/>
                </a:cxn>
              </a:cxnLst>
              <a:rect l="0" t="0" r="r" b="b"/>
              <a:pathLst>
                <a:path w="12" h="15">
                  <a:moveTo>
                    <a:pt x="12" y="15"/>
                  </a:moveTo>
                  <a:cubicBezTo>
                    <a:pt x="8" y="12"/>
                    <a:pt x="0" y="6"/>
                    <a:pt x="1" y="3"/>
                  </a:cubicBezTo>
                  <a:cubicBezTo>
                    <a:pt x="2" y="0"/>
                    <a:pt x="8" y="5"/>
                    <a:pt x="10" y="9"/>
                  </a:cubicBezTo>
                  <a:cubicBezTo>
                    <a:pt x="12" y="13"/>
                    <a:pt x="12" y="15"/>
                    <a:pt x="12" y="1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1" name="Freeform 184"/>
            <p:cNvSpPr>
              <a:spLocks/>
            </p:cNvSpPr>
            <p:nvPr userDrawn="1"/>
          </p:nvSpPr>
          <p:spPr bwMode="auto">
            <a:xfrm>
              <a:off x="1071412" y="6252923"/>
              <a:ext cx="15283" cy="40582"/>
            </a:xfrm>
            <a:custGeom>
              <a:avLst/>
              <a:gdLst/>
              <a:ahLst/>
              <a:cxnLst>
                <a:cxn ang="0">
                  <a:pos x="2" y="13"/>
                </a:cxn>
                <a:cxn ang="0">
                  <a:pos x="2" y="1"/>
                </a:cxn>
                <a:cxn ang="0">
                  <a:pos x="4" y="9"/>
                </a:cxn>
                <a:cxn ang="0">
                  <a:pos x="2" y="13"/>
                </a:cxn>
              </a:cxnLst>
              <a:rect l="0" t="0" r="r" b="b"/>
              <a:pathLst>
                <a:path w="5" h="13">
                  <a:moveTo>
                    <a:pt x="2" y="13"/>
                  </a:moveTo>
                  <a:cubicBezTo>
                    <a:pt x="1" y="9"/>
                    <a:pt x="0" y="2"/>
                    <a:pt x="2" y="1"/>
                  </a:cubicBezTo>
                  <a:cubicBezTo>
                    <a:pt x="5" y="0"/>
                    <a:pt x="5" y="6"/>
                    <a:pt x="4" y="9"/>
                  </a:cubicBezTo>
                  <a:cubicBezTo>
                    <a:pt x="3" y="12"/>
                    <a:pt x="2" y="13"/>
                    <a:pt x="2" y="1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2" name="Freeform 185"/>
            <p:cNvSpPr>
              <a:spLocks/>
            </p:cNvSpPr>
            <p:nvPr userDrawn="1"/>
          </p:nvSpPr>
          <p:spPr bwMode="auto">
            <a:xfrm>
              <a:off x="1024508" y="6296140"/>
              <a:ext cx="43742" cy="15811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2" y="3"/>
                </a:cxn>
                <a:cxn ang="0">
                  <a:pos x="9" y="1"/>
                </a:cxn>
                <a:cxn ang="0">
                  <a:pos x="14" y="3"/>
                </a:cxn>
              </a:cxnLst>
              <a:rect l="0" t="0" r="r" b="b"/>
              <a:pathLst>
                <a:path w="14" h="5">
                  <a:moveTo>
                    <a:pt x="14" y="3"/>
                  </a:moveTo>
                  <a:cubicBezTo>
                    <a:pt x="10" y="4"/>
                    <a:pt x="3" y="5"/>
                    <a:pt x="2" y="3"/>
                  </a:cubicBezTo>
                  <a:cubicBezTo>
                    <a:pt x="0" y="0"/>
                    <a:pt x="6" y="0"/>
                    <a:pt x="9" y="1"/>
                  </a:cubicBezTo>
                  <a:cubicBezTo>
                    <a:pt x="13" y="2"/>
                    <a:pt x="14" y="3"/>
                    <a:pt x="14" y="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93" name="Group 2592"/>
          <p:cNvGrpSpPr/>
          <p:nvPr/>
        </p:nvGrpSpPr>
        <p:grpSpPr>
          <a:xfrm flipH="1">
            <a:off x="8982463" y="526890"/>
            <a:ext cx="62187" cy="62190"/>
            <a:chOff x="1024508" y="6249761"/>
            <a:chExt cx="62187" cy="62190"/>
          </a:xfrm>
        </p:grpSpPr>
        <p:sp>
          <p:nvSpPr>
            <p:cNvPr id="2594" name="Freeform 183"/>
            <p:cNvSpPr>
              <a:spLocks/>
            </p:cNvSpPr>
            <p:nvPr userDrawn="1"/>
          </p:nvSpPr>
          <p:spPr bwMode="auto">
            <a:xfrm>
              <a:off x="1030832" y="6249761"/>
              <a:ext cx="37418" cy="46379"/>
            </a:xfrm>
            <a:custGeom>
              <a:avLst/>
              <a:gdLst/>
              <a:ahLst/>
              <a:cxnLst>
                <a:cxn ang="0">
                  <a:pos x="12" y="15"/>
                </a:cxn>
                <a:cxn ang="0">
                  <a:pos x="1" y="3"/>
                </a:cxn>
                <a:cxn ang="0">
                  <a:pos x="10" y="9"/>
                </a:cxn>
                <a:cxn ang="0">
                  <a:pos x="12" y="15"/>
                </a:cxn>
              </a:cxnLst>
              <a:rect l="0" t="0" r="r" b="b"/>
              <a:pathLst>
                <a:path w="12" h="15">
                  <a:moveTo>
                    <a:pt x="12" y="15"/>
                  </a:moveTo>
                  <a:cubicBezTo>
                    <a:pt x="8" y="12"/>
                    <a:pt x="0" y="6"/>
                    <a:pt x="1" y="3"/>
                  </a:cubicBezTo>
                  <a:cubicBezTo>
                    <a:pt x="2" y="0"/>
                    <a:pt x="8" y="5"/>
                    <a:pt x="10" y="9"/>
                  </a:cubicBezTo>
                  <a:cubicBezTo>
                    <a:pt x="12" y="13"/>
                    <a:pt x="12" y="15"/>
                    <a:pt x="12" y="1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5" name="Freeform 184"/>
            <p:cNvSpPr>
              <a:spLocks/>
            </p:cNvSpPr>
            <p:nvPr userDrawn="1"/>
          </p:nvSpPr>
          <p:spPr bwMode="auto">
            <a:xfrm>
              <a:off x="1071412" y="6252923"/>
              <a:ext cx="15283" cy="40582"/>
            </a:xfrm>
            <a:custGeom>
              <a:avLst/>
              <a:gdLst/>
              <a:ahLst/>
              <a:cxnLst>
                <a:cxn ang="0">
                  <a:pos x="2" y="13"/>
                </a:cxn>
                <a:cxn ang="0">
                  <a:pos x="2" y="1"/>
                </a:cxn>
                <a:cxn ang="0">
                  <a:pos x="4" y="9"/>
                </a:cxn>
                <a:cxn ang="0">
                  <a:pos x="2" y="13"/>
                </a:cxn>
              </a:cxnLst>
              <a:rect l="0" t="0" r="r" b="b"/>
              <a:pathLst>
                <a:path w="5" h="13">
                  <a:moveTo>
                    <a:pt x="2" y="13"/>
                  </a:moveTo>
                  <a:cubicBezTo>
                    <a:pt x="1" y="9"/>
                    <a:pt x="0" y="2"/>
                    <a:pt x="2" y="1"/>
                  </a:cubicBezTo>
                  <a:cubicBezTo>
                    <a:pt x="5" y="0"/>
                    <a:pt x="5" y="6"/>
                    <a:pt x="4" y="9"/>
                  </a:cubicBezTo>
                  <a:cubicBezTo>
                    <a:pt x="3" y="12"/>
                    <a:pt x="2" y="13"/>
                    <a:pt x="2" y="1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6" name="Freeform 185"/>
            <p:cNvSpPr>
              <a:spLocks/>
            </p:cNvSpPr>
            <p:nvPr userDrawn="1"/>
          </p:nvSpPr>
          <p:spPr bwMode="auto">
            <a:xfrm>
              <a:off x="1024508" y="6296140"/>
              <a:ext cx="43742" cy="15811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2" y="3"/>
                </a:cxn>
                <a:cxn ang="0">
                  <a:pos x="9" y="1"/>
                </a:cxn>
                <a:cxn ang="0">
                  <a:pos x="14" y="3"/>
                </a:cxn>
              </a:cxnLst>
              <a:rect l="0" t="0" r="r" b="b"/>
              <a:pathLst>
                <a:path w="14" h="5">
                  <a:moveTo>
                    <a:pt x="14" y="3"/>
                  </a:moveTo>
                  <a:cubicBezTo>
                    <a:pt x="10" y="4"/>
                    <a:pt x="3" y="5"/>
                    <a:pt x="2" y="3"/>
                  </a:cubicBezTo>
                  <a:cubicBezTo>
                    <a:pt x="0" y="0"/>
                    <a:pt x="6" y="0"/>
                    <a:pt x="9" y="1"/>
                  </a:cubicBezTo>
                  <a:cubicBezTo>
                    <a:pt x="13" y="2"/>
                    <a:pt x="14" y="3"/>
                    <a:pt x="14" y="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97" name="Freeform 4858"/>
          <p:cNvSpPr>
            <a:spLocks/>
          </p:cNvSpPr>
          <p:nvPr/>
        </p:nvSpPr>
        <p:spPr bwMode="auto">
          <a:xfrm>
            <a:off x="6629400" y="528638"/>
            <a:ext cx="1808163" cy="493713"/>
          </a:xfrm>
          <a:custGeom>
            <a:avLst/>
            <a:gdLst/>
            <a:ahLst/>
            <a:cxnLst>
              <a:cxn ang="0">
                <a:pos x="579" y="118"/>
              </a:cxn>
              <a:cxn ang="0">
                <a:pos x="538" y="159"/>
              </a:cxn>
              <a:cxn ang="0">
                <a:pos x="40" y="159"/>
              </a:cxn>
              <a:cxn ang="0">
                <a:pos x="0" y="118"/>
              </a:cxn>
              <a:cxn ang="0">
                <a:pos x="0" y="41"/>
              </a:cxn>
              <a:cxn ang="0">
                <a:pos x="40" y="0"/>
              </a:cxn>
              <a:cxn ang="0">
                <a:pos x="538" y="0"/>
              </a:cxn>
              <a:cxn ang="0">
                <a:pos x="579" y="41"/>
              </a:cxn>
              <a:cxn ang="0">
                <a:pos x="579" y="118"/>
              </a:cxn>
            </a:cxnLst>
            <a:rect l="0" t="0" r="r" b="b"/>
            <a:pathLst>
              <a:path w="579" h="159">
                <a:moveTo>
                  <a:pt x="579" y="118"/>
                </a:moveTo>
                <a:cubicBezTo>
                  <a:pt x="579" y="141"/>
                  <a:pt x="560" y="159"/>
                  <a:pt x="538" y="159"/>
                </a:cubicBezTo>
                <a:cubicBezTo>
                  <a:pt x="40" y="159"/>
                  <a:pt x="40" y="159"/>
                  <a:pt x="40" y="159"/>
                </a:cubicBezTo>
                <a:cubicBezTo>
                  <a:pt x="18" y="159"/>
                  <a:pt x="0" y="141"/>
                  <a:pt x="0" y="118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8"/>
                  <a:pt x="18" y="0"/>
                  <a:pt x="40" y="0"/>
                </a:cubicBezTo>
                <a:cubicBezTo>
                  <a:pt x="538" y="0"/>
                  <a:pt x="538" y="0"/>
                  <a:pt x="538" y="0"/>
                </a:cubicBezTo>
                <a:cubicBezTo>
                  <a:pt x="560" y="0"/>
                  <a:pt x="579" y="18"/>
                  <a:pt x="579" y="41"/>
                </a:cubicBezTo>
                <a:lnTo>
                  <a:pt x="579" y="1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98" name="Freeform 4858"/>
          <p:cNvSpPr>
            <a:spLocks/>
          </p:cNvSpPr>
          <p:nvPr/>
        </p:nvSpPr>
        <p:spPr bwMode="auto">
          <a:xfrm>
            <a:off x="7160287" y="528638"/>
            <a:ext cx="1808163" cy="493713"/>
          </a:xfrm>
          <a:custGeom>
            <a:avLst/>
            <a:gdLst/>
            <a:ahLst/>
            <a:cxnLst>
              <a:cxn ang="0">
                <a:pos x="579" y="118"/>
              </a:cxn>
              <a:cxn ang="0">
                <a:pos x="538" y="159"/>
              </a:cxn>
              <a:cxn ang="0">
                <a:pos x="40" y="159"/>
              </a:cxn>
              <a:cxn ang="0">
                <a:pos x="0" y="118"/>
              </a:cxn>
              <a:cxn ang="0">
                <a:pos x="0" y="41"/>
              </a:cxn>
              <a:cxn ang="0">
                <a:pos x="40" y="0"/>
              </a:cxn>
              <a:cxn ang="0">
                <a:pos x="538" y="0"/>
              </a:cxn>
              <a:cxn ang="0">
                <a:pos x="579" y="41"/>
              </a:cxn>
              <a:cxn ang="0">
                <a:pos x="579" y="118"/>
              </a:cxn>
            </a:cxnLst>
            <a:rect l="0" t="0" r="r" b="b"/>
            <a:pathLst>
              <a:path w="579" h="159">
                <a:moveTo>
                  <a:pt x="579" y="118"/>
                </a:moveTo>
                <a:cubicBezTo>
                  <a:pt x="579" y="141"/>
                  <a:pt x="560" y="159"/>
                  <a:pt x="538" y="159"/>
                </a:cubicBezTo>
                <a:cubicBezTo>
                  <a:pt x="40" y="159"/>
                  <a:pt x="40" y="159"/>
                  <a:pt x="40" y="159"/>
                </a:cubicBezTo>
                <a:cubicBezTo>
                  <a:pt x="18" y="159"/>
                  <a:pt x="0" y="141"/>
                  <a:pt x="0" y="118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8"/>
                  <a:pt x="18" y="0"/>
                  <a:pt x="40" y="0"/>
                </a:cubicBezTo>
                <a:cubicBezTo>
                  <a:pt x="538" y="0"/>
                  <a:pt x="538" y="0"/>
                  <a:pt x="538" y="0"/>
                </a:cubicBezTo>
                <a:cubicBezTo>
                  <a:pt x="560" y="0"/>
                  <a:pt x="579" y="18"/>
                  <a:pt x="579" y="41"/>
                </a:cubicBezTo>
                <a:lnTo>
                  <a:pt x="579" y="1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99" name="Title Placeholder 1"/>
          <p:cNvSpPr>
            <a:spLocks noGrp="1"/>
          </p:cNvSpPr>
          <p:nvPr>
            <p:ph type="title"/>
          </p:nvPr>
        </p:nvSpPr>
        <p:spPr>
          <a:xfrm>
            <a:off x="2057400" y="533400"/>
            <a:ext cx="66294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2773" name="Group 2772"/>
          <p:cNvGrpSpPr/>
          <p:nvPr/>
        </p:nvGrpSpPr>
        <p:grpSpPr>
          <a:xfrm>
            <a:off x="6934200" y="5587555"/>
            <a:ext cx="2057400" cy="701062"/>
            <a:chOff x="3436938" y="4918075"/>
            <a:chExt cx="5707062" cy="1944688"/>
          </a:xfrm>
        </p:grpSpPr>
        <p:sp>
          <p:nvSpPr>
            <p:cNvPr id="4223" name="Freeform 127"/>
            <p:cNvSpPr>
              <a:spLocks/>
            </p:cNvSpPr>
            <p:nvPr userDrawn="1"/>
          </p:nvSpPr>
          <p:spPr bwMode="auto">
            <a:xfrm>
              <a:off x="3805238" y="6613525"/>
              <a:ext cx="187325" cy="201613"/>
            </a:xfrm>
            <a:custGeom>
              <a:avLst/>
              <a:gdLst/>
              <a:ahLst/>
              <a:cxnLst>
                <a:cxn ang="0">
                  <a:pos x="57" y="1"/>
                </a:cxn>
                <a:cxn ang="0">
                  <a:pos x="49" y="59"/>
                </a:cxn>
                <a:cxn ang="0">
                  <a:pos x="50" y="59"/>
                </a:cxn>
                <a:cxn ang="0">
                  <a:pos x="50" y="57"/>
                </a:cxn>
                <a:cxn ang="0">
                  <a:pos x="24" y="55"/>
                </a:cxn>
                <a:cxn ang="0">
                  <a:pos x="10" y="57"/>
                </a:cxn>
                <a:cxn ang="0">
                  <a:pos x="4" y="59"/>
                </a:cxn>
                <a:cxn ang="0">
                  <a:pos x="0" y="62"/>
                </a:cxn>
                <a:cxn ang="0">
                  <a:pos x="1" y="64"/>
                </a:cxn>
                <a:cxn ang="0">
                  <a:pos x="3" y="63"/>
                </a:cxn>
                <a:cxn ang="0">
                  <a:pos x="5" y="61"/>
                </a:cxn>
                <a:cxn ang="0">
                  <a:pos x="24" y="58"/>
                </a:cxn>
                <a:cxn ang="0">
                  <a:pos x="42" y="59"/>
                </a:cxn>
                <a:cxn ang="0">
                  <a:pos x="48" y="60"/>
                </a:cxn>
                <a:cxn ang="0">
                  <a:pos x="50" y="60"/>
                </a:cxn>
                <a:cxn ang="0">
                  <a:pos x="52" y="60"/>
                </a:cxn>
                <a:cxn ang="0">
                  <a:pos x="52" y="59"/>
                </a:cxn>
                <a:cxn ang="0">
                  <a:pos x="56" y="23"/>
                </a:cxn>
                <a:cxn ang="0">
                  <a:pos x="59" y="8"/>
                </a:cxn>
                <a:cxn ang="0">
                  <a:pos x="60" y="2"/>
                </a:cxn>
                <a:cxn ang="0">
                  <a:pos x="59" y="0"/>
                </a:cxn>
                <a:cxn ang="0">
                  <a:pos x="57" y="1"/>
                </a:cxn>
              </a:cxnLst>
              <a:rect l="0" t="0" r="r" b="b"/>
              <a:pathLst>
                <a:path w="60" h="65">
                  <a:moveTo>
                    <a:pt x="57" y="1"/>
                  </a:moveTo>
                  <a:cubicBezTo>
                    <a:pt x="57" y="1"/>
                    <a:pt x="49" y="39"/>
                    <a:pt x="49" y="59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7"/>
                    <a:pt x="37" y="55"/>
                    <a:pt x="24" y="55"/>
                  </a:cubicBezTo>
                  <a:cubicBezTo>
                    <a:pt x="19" y="55"/>
                    <a:pt x="14" y="56"/>
                    <a:pt x="10" y="57"/>
                  </a:cubicBezTo>
                  <a:cubicBezTo>
                    <a:pt x="7" y="57"/>
                    <a:pt x="5" y="58"/>
                    <a:pt x="4" y="59"/>
                  </a:cubicBezTo>
                  <a:cubicBezTo>
                    <a:pt x="2" y="59"/>
                    <a:pt x="1" y="61"/>
                    <a:pt x="0" y="62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2" y="65"/>
                    <a:pt x="3" y="64"/>
                    <a:pt x="3" y="63"/>
                  </a:cubicBezTo>
                  <a:cubicBezTo>
                    <a:pt x="3" y="63"/>
                    <a:pt x="4" y="62"/>
                    <a:pt x="5" y="61"/>
                  </a:cubicBezTo>
                  <a:cubicBezTo>
                    <a:pt x="9" y="59"/>
                    <a:pt x="17" y="58"/>
                    <a:pt x="24" y="58"/>
                  </a:cubicBezTo>
                  <a:cubicBezTo>
                    <a:pt x="31" y="58"/>
                    <a:pt x="37" y="59"/>
                    <a:pt x="42" y="59"/>
                  </a:cubicBezTo>
                  <a:cubicBezTo>
                    <a:pt x="44" y="59"/>
                    <a:pt x="46" y="60"/>
                    <a:pt x="48" y="60"/>
                  </a:cubicBezTo>
                  <a:cubicBezTo>
                    <a:pt x="49" y="60"/>
                    <a:pt x="50" y="60"/>
                    <a:pt x="50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49"/>
                    <a:pt x="54" y="35"/>
                    <a:pt x="56" y="23"/>
                  </a:cubicBezTo>
                  <a:cubicBezTo>
                    <a:pt x="57" y="17"/>
                    <a:pt x="58" y="12"/>
                    <a:pt x="59" y="8"/>
                  </a:cubicBezTo>
                  <a:cubicBezTo>
                    <a:pt x="60" y="4"/>
                    <a:pt x="60" y="2"/>
                    <a:pt x="60" y="2"/>
                  </a:cubicBezTo>
                  <a:cubicBezTo>
                    <a:pt x="60" y="1"/>
                    <a:pt x="60" y="0"/>
                    <a:pt x="59" y="0"/>
                  </a:cubicBezTo>
                  <a:cubicBezTo>
                    <a:pt x="58" y="0"/>
                    <a:pt x="57" y="1"/>
                    <a:pt x="57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4" name="Freeform 128"/>
            <p:cNvSpPr>
              <a:spLocks/>
            </p:cNvSpPr>
            <p:nvPr userDrawn="1"/>
          </p:nvSpPr>
          <p:spPr bwMode="auto">
            <a:xfrm>
              <a:off x="4333875" y="6626225"/>
              <a:ext cx="146050" cy="1746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22"/>
                </a:cxn>
                <a:cxn ang="0">
                  <a:pos x="2" y="53"/>
                </a:cxn>
                <a:cxn ang="0">
                  <a:pos x="2" y="54"/>
                </a:cxn>
                <a:cxn ang="0">
                  <a:pos x="4" y="54"/>
                </a:cxn>
                <a:cxn ang="0">
                  <a:pos x="11" y="53"/>
                </a:cxn>
                <a:cxn ang="0">
                  <a:pos x="26" y="53"/>
                </a:cxn>
                <a:cxn ang="0">
                  <a:pos x="38" y="53"/>
                </a:cxn>
                <a:cxn ang="0">
                  <a:pos x="45" y="56"/>
                </a:cxn>
                <a:cxn ang="0">
                  <a:pos x="47" y="56"/>
                </a:cxn>
                <a:cxn ang="0">
                  <a:pos x="47" y="54"/>
                </a:cxn>
                <a:cxn ang="0">
                  <a:pos x="38" y="50"/>
                </a:cxn>
                <a:cxn ang="0">
                  <a:pos x="26" y="50"/>
                </a:cxn>
                <a:cxn ang="0">
                  <a:pos x="3" y="51"/>
                </a:cxn>
                <a:cxn ang="0">
                  <a:pos x="4" y="53"/>
                </a:cxn>
                <a:cxn ang="0">
                  <a:pos x="5" y="53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0" y="2"/>
                </a:cxn>
              </a:cxnLst>
              <a:rect l="0" t="0" r="r" b="b"/>
              <a:pathLst>
                <a:path w="47" h="56">
                  <a:moveTo>
                    <a:pt x="0" y="2"/>
                  </a:moveTo>
                  <a:cubicBezTo>
                    <a:pt x="0" y="2"/>
                    <a:pt x="0" y="11"/>
                    <a:pt x="1" y="22"/>
                  </a:cubicBezTo>
                  <a:cubicBezTo>
                    <a:pt x="1" y="33"/>
                    <a:pt x="2" y="45"/>
                    <a:pt x="2" y="53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7" y="54"/>
                    <a:pt x="11" y="53"/>
                  </a:cubicBezTo>
                  <a:cubicBezTo>
                    <a:pt x="15" y="53"/>
                    <a:pt x="21" y="53"/>
                    <a:pt x="26" y="53"/>
                  </a:cubicBezTo>
                  <a:cubicBezTo>
                    <a:pt x="31" y="53"/>
                    <a:pt x="35" y="53"/>
                    <a:pt x="38" y="53"/>
                  </a:cubicBezTo>
                  <a:cubicBezTo>
                    <a:pt x="41" y="54"/>
                    <a:pt x="44" y="55"/>
                    <a:pt x="45" y="56"/>
                  </a:cubicBezTo>
                  <a:cubicBezTo>
                    <a:pt x="45" y="56"/>
                    <a:pt x="46" y="56"/>
                    <a:pt x="47" y="56"/>
                  </a:cubicBezTo>
                  <a:cubicBezTo>
                    <a:pt x="47" y="55"/>
                    <a:pt x="47" y="54"/>
                    <a:pt x="47" y="54"/>
                  </a:cubicBezTo>
                  <a:cubicBezTo>
                    <a:pt x="45" y="52"/>
                    <a:pt x="42" y="51"/>
                    <a:pt x="38" y="50"/>
                  </a:cubicBezTo>
                  <a:cubicBezTo>
                    <a:pt x="35" y="50"/>
                    <a:pt x="31" y="50"/>
                    <a:pt x="26" y="50"/>
                  </a:cubicBezTo>
                  <a:cubicBezTo>
                    <a:pt x="15" y="50"/>
                    <a:pt x="3" y="51"/>
                    <a:pt x="3" y="51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38"/>
                    <a:pt x="3" y="2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5" name="Freeform 129"/>
            <p:cNvSpPr>
              <a:spLocks/>
            </p:cNvSpPr>
            <p:nvPr userDrawn="1"/>
          </p:nvSpPr>
          <p:spPr bwMode="auto">
            <a:xfrm>
              <a:off x="3482975" y="6016625"/>
              <a:ext cx="254000" cy="192088"/>
            </a:xfrm>
            <a:custGeom>
              <a:avLst/>
              <a:gdLst/>
              <a:ahLst/>
              <a:cxnLst>
                <a:cxn ang="0">
                  <a:pos x="79" y="57"/>
                </a:cxn>
                <a:cxn ang="0">
                  <a:pos x="64" y="59"/>
                </a:cxn>
                <a:cxn ang="0">
                  <a:pos x="30" y="51"/>
                </a:cxn>
                <a:cxn ang="0">
                  <a:pos x="3" y="18"/>
                </a:cxn>
                <a:cxn ang="0">
                  <a:pos x="1" y="19"/>
                </a:cxn>
                <a:cxn ang="0">
                  <a:pos x="3" y="20"/>
                </a:cxn>
                <a:cxn ang="0">
                  <a:pos x="15" y="3"/>
                </a:cxn>
                <a:cxn ang="0">
                  <a:pos x="15" y="1"/>
                </a:cxn>
                <a:cxn ang="0">
                  <a:pos x="13" y="1"/>
                </a:cxn>
                <a:cxn ang="0">
                  <a:pos x="0" y="18"/>
                </a:cxn>
                <a:cxn ang="0">
                  <a:pos x="0" y="19"/>
                </a:cxn>
                <a:cxn ang="0">
                  <a:pos x="29" y="54"/>
                </a:cxn>
                <a:cxn ang="0">
                  <a:pos x="64" y="62"/>
                </a:cxn>
                <a:cxn ang="0">
                  <a:pos x="80" y="60"/>
                </a:cxn>
                <a:cxn ang="0">
                  <a:pos x="81" y="58"/>
                </a:cxn>
                <a:cxn ang="0">
                  <a:pos x="79" y="57"/>
                </a:cxn>
              </a:cxnLst>
              <a:rect l="0" t="0" r="r" b="b"/>
              <a:pathLst>
                <a:path w="81" h="62">
                  <a:moveTo>
                    <a:pt x="79" y="57"/>
                  </a:moveTo>
                  <a:cubicBezTo>
                    <a:pt x="75" y="58"/>
                    <a:pt x="70" y="59"/>
                    <a:pt x="64" y="59"/>
                  </a:cubicBezTo>
                  <a:cubicBezTo>
                    <a:pt x="54" y="59"/>
                    <a:pt x="42" y="57"/>
                    <a:pt x="30" y="51"/>
                  </a:cubicBezTo>
                  <a:cubicBezTo>
                    <a:pt x="19" y="45"/>
                    <a:pt x="9" y="35"/>
                    <a:pt x="3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7" y="36"/>
                    <a:pt x="17" y="47"/>
                    <a:pt x="29" y="54"/>
                  </a:cubicBezTo>
                  <a:cubicBezTo>
                    <a:pt x="41" y="60"/>
                    <a:pt x="53" y="62"/>
                    <a:pt x="64" y="62"/>
                  </a:cubicBezTo>
                  <a:cubicBezTo>
                    <a:pt x="70" y="62"/>
                    <a:pt x="76" y="61"/>
                    <a:pt x="80" y="60"/>
                  </a:cubicBezTo>
                  <a:cubicBezTo>
                    <a:pt x="81" y="60"/>
                    <a:pt x="81" y="59"/>
                    <a:pt x="81" y="58"/>
                  </a:cubicBezTo>
                  <a:cubicBezTo>
                    <a:pt x="81" y="58"/>
                    <a:pt x="80" y="57"/>
                    <a:pt x="79" y="57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6" name="Freeform 130"/>
            <p:cNvSpPr>
              <a:spLocks/>
            </p:cNvSpPr>
            <p:nvPr userDrawn="1"/>
          </p:nvSpPr>
          <p:spPr bwMode="auto">
            <a:xfrm>
              <a:off x="3436938" y="5978525"/>
              <a:ext cx="58737" cy="109538"/>
            </a:xfrm>
            <a:custGeom>
              <a:avLst/>
              <a:gdLst/>
              <a:ahLst/>
              <a:cxnLst>
                <a:cxn ang="0">
                  <a:pos x="11" y="1"/>
                </a:cxn>
                <a:cxn ang="0">
                  <a:pos x="14" y="26"/>
                </a:cxn>
                <a:cxn ang="0">
                  <a:pos x="3" y="13"/>
                </a:cxn>
                <a:cxn ang="0">
                  <a:pos x="1" y="13"/>
                </a:cxn>
                <a:cxn ang="0">
                  <a:pos x="1" y="15"/>
                </a:cxn>
                <a:cxn ang="0">
                  <a:pos x="19" y="35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1"/>
                </a:cxn>
              </a:cxnLst>
              <a:rect l="0" t="0" r="r" b="b"/>
              <a:pathLst>
                <a:path w="19" h="35">
                  <a:moveTo>
                    <a:pt x="11" y="1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2"/>
                    <a:pt x="1" y="12"/>
                    <a:pt x="1" y="13"/>
                  </a:cubicBezTo>
                  <a:cubicBezTo>
                    <a:pt x="0" y="13"/>
                    <a:pt x="0" y="14"/>
                    <a:pt x="1" y="1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11" y="0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7" name="Freeform 131"/>
            <p:cNvSpPr>
              <a:spLocks/>
            </p:cNvSpPr>
            <p:nvPr userDrawn="1"/>
          </p:nvSpPr>
          <p:spPr bwMode="auto">
            <a:xfrm>
              <a:off x="4643438" y="6199188"/>
              <a:ext cx="111125" cy="277812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" y="3"/>
                </a:cxn>
                <a:cxn ang="0">
                  <a:pos x="33" y="73"/>
                </a:cxn>
                <a:cxn ang="0">
                  <a:pos x="35" y="73"/>
                </a:cxn>
                <a:cxn ang="0">
                  <a:pos x="33" y="72"/>
                </a:cxn>
                <a:cxn ang="0">
                  <a:pos x="23" y="86"/>
                </a:cxn>
                <a:cxn ang="0">
                  <a:pos x="23" y="89"/>
                </a:cxn>
                <a:cxn ang="0">
                  <a:pos x="26" y="88"/>
                </a:cxn>
                <a:cxn ang="0">
                  <a:pos x="36" y="74"/>
                </a:cxn>
                <a:cxn ang="0">
                  <a:pos x="36" y="73"/>
                </a:cxn>
                <a:cxn ang="0">
                  <a:pos x="19" y="20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1" y="3"/>
                </a:cxn>
              </a:cxnLst>
              <a:rect l="0" t="0" r="r" b="b"/>
              <a:pathLst>
                <a:path w="36" h="89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4" y="6"/>
                    <a:pt x="33" y="32"/>
                    <a:pt x="33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3" y="87"/>
                    <a:pt x="23" y="88"/>
                    <a:pt x="23" y="89"/>
                  </a:cubicBezTo>
                  <a:cubicBezTo>
                    <a:pt x="24" y="89"/>
                    <a:pt x="25" y="89"/>
                    <a:pt x="26" y="88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6" y="51"/>
                    <a:pt x="28" y="33"/>
                    <a:pt x="19" y="20"/>
                  </a:cubicBezTo>
                  <a:cubicBezTo>
                    <a:pt x="11" y="8"/>
                    <a:pt x="2" y="1"/>
                    <a:pt x="2" y="1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8" name="Freeform 132"/>
            <p:cNvSpPr>
              <a:spLocks/>
            </p:cNvSpPr>
            <p:nvPr userDrawn="1"/>
          </p:nvSpPr>
          <p:spPr bwMode="auto">
            <a:xfrm>
              <a:off x="4745038" y="6421438"/>
              <a:ext cx="53975" cy="88900"/>
            </a:xfrm>
            <a:custGeom>
              <a:avLst/>
              <a:gdLst/>
              <a:ahLst/>
              <a:cxnLst>
                <a:cxn ang="0">
                  <a:pos x="6" y="28"/>
                </a:cxn>
                <a:cxn ang="0">
                  <a:pos x="4" y="6"/>
                </a:cxn>
                <a:cxn ang="0">
                  <a:pos x="14" y="12"/>
                </a:cxn>
                <a:cxn ang="0">
                  <a:pos x="16" y="12"/>
                </a:cxn>
                <a:cxn ang="0">
                  <a:pos x="16" y="10"/>
                </a:cxn>
                <a:cxn ang="0">
                  <a:pos x="0" y="0"/>
                </a:cxn>
                <a:cxn ang="0">
                  <a:pos x="3" y="28"/>
                </a:cxn>
                <a:cxn ang="0">
                  <a:pos x="4" y="29"/>
                </a:cxn>
                <a:cxn ang="0">
                  <a:pos x="6" y="28"/>
                </a:cxn>
              </a:cxnLst>
              <a:rect l="0" t="0" r="r" b="b"/>
              <a:pathLst>
                <a:path w="17" h="29">
                  <a:moveTo>
                    <a:pt x="6" y="28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3"/>
                    <a:pt x="16" y="13"/>
                    <a:pt x="16" y="12"/>
                  </a:cubicBezTo>
                  <a:cubicBezTo>
                    <a:pt x="17" y="11"/>
                    <a:pt x="16" y="10"/>
                    <a:pt x="16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4" y="29"/>
                    <a:pt x="4" y="29"/>
                  </a:cubicBezTo>
                  <a:cubicBezTo>
                    <a:pt x="5" y="29"/>
                    <a:pt x="6" y="29"/>
                    <a:pt x="6" y="28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9" name="Oval 133"/>
            <p:cNvSpPr>
              <a:spLocks noChangeArrowheads="1"/>
            </p:cNvSpPr>
            <p:nvPr userDrawn="1"/>
          </p:nvSpPr>
          <p:spPr bwMode="auto">
            <a:xfrm>
              <a:off x="3686175" y="5702300"/>
              <a:ext cx="993775" cy="989013"/>
            </a:xfrm>
            <a:prstGeom prst="ellipse">
              <a:avLst/>
            </a:prstGeom>
            <a:solidFill>
              <a:srgbClr val="FBB03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0" name="Freeform 134"/>
            <p:cNvSpPr>
              <a:spLocks/>
            </p:cNvSpPr>
            <p:nvPr userDrawn="1"/>
          </p:nvSpPr>
          <p:spPr bwMode="auto">
            <a:xfrm>
              <a:off x="4292600" y="5751513"/>
              <a:ext cx="65088" cy="50800"/>
            </a:xfrm>
            <a:custGeom>
              <a:avLst/>
              <a:gdLst/>
              <a:ahLst/>
              <a:cxnLst>
                <a:cxn ang="0">
                  <a:pos x="19" y="12"/>
                </a:cxn>
                <a:cxn ang="0">
                  <a:pos x="8" y="14"/>
                </a:cxn>
                <a:cxn ang="0">
                  <a:pos x="2" y="4"/>
                </a:cxn>
                <a:cxn ang="0">
                  <a:pos x="13" y="2"/>
                </a:cxn>
                <a:cxn ang="0">
                  <a:pos x="19" y="12"/>
                </a:cxn>
              </a:cxnLst>
              <a:rect l="0" t="0" r="r" b="b"/>
              <a:pathLst>
                <a:path w="21" h="16">
                  <a:moveTo>
                    <a:pt x="19" y="12"/>
                  </a:moveTo>
                  <a:cubicBezTo>
                    <a:pt x="18" y="15"/>
                    <a:pt x="12" y="16"/>
                    <a:pt x="8" y="14"/>
                  </a:cubicBezTo>
                  <a:cubicBezTo>
                    <a:pt x="3" y="12"/>
                    <a:pt x="0" y="8"/>
                    <a:pt x="2" y="4"/>
                  </a:cubicBezTo>
                  <a:cubicBezTo>
                    <a:pt x="3" y="1"/>
                    <a:pt x="8" y="0"/>
                    <a:pt x="13" y="2"/>
                  </a:cubicBezTo>
                  <a:cubicBezTo>
                    <a:pt x="18" y="4"/>
                    <a:pt x="21" y="8"/>
                    <a:pt x="19" y="12"/>
                  </a:cubicBezTo>
                  <a:close/>
                </a:path>
              </a:pathLst>
            </a:custGeom>
            <a:solidFill>
              <a:srgbClr val="ED952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1" name="Freeform 135"/>
            <p:cNvSpPr>
              <a:spLocks/>
            </p:cNvSpPr>
            <p:nvPr userDrawn="1"/>
          </p:nvSpPr>
          <p:spPr bwMode="auto">
            <a:xfrm>
              <a:off x="5951538" y="5721350"/>
              <a:ext cx="1117600" cy="814388"/>
            </a:xfrm>
            <a:custGeom>
              <a:avLst/>
              <a:gdLst/>
              <a:ahLst/>
              <a:cxnLst>
                <a:cxn ang="0">
                  <a:pos x="179" y="19"/>
                </a:cxn>
                <a:cxn ang="0">
                  <a:pos x="122" y="0"/>
                </a:cxn>
                <a:cxn ang="0">
                  <a:pos x="75" y="175"/>
                </a:cxn>
                <a:cxn ang="0">
                  <a:pos x="158" y="262"/>
                </a:cxn>
                <a:cxn ang="0">
                  <a:pos x="179" y="260"/>
                </a:cxn>
                <a:cxn ang="0">
                  <a:pos x="200" y="262"/>
                </a:cxn>
                <a:cxn ang="0">
                  <a:pos x="283" y="175"/>
                </a:cxn>
                <a:cxn ang="0">
                  <a:pos x="236" y="0"/>
                </a:cxn>
                <a:cxn ang="0">
                  <a:pos x="179" y="19"/>
                </a:cxn>
              </a:cxnLst>
              <a:rect l="0" t="0" r="r" b="b"/>
              <a:pathLst>
                <a:path w="358" h="262">
                  <a:moveTo>
                    <a:pt x="179" y="19"/>
                  </a:moveTo>
                  <a:cubicBezTo>
                    <a:pt x="163" y="7"/>
                    <a:pt x="144" y="0"/>
                    <a:pt x="122" y="0"/>
                  </a:cubicBezTo>
                  <a:cubicBezTo>
                    <a:pt x="70" y="0"/>
                    <a:pt x="0" y="61"/>
                    <a:pt x="75" y="175"/>
                  </a:cubicBezTo>
                  <a:cubicBezTo>
                    <a:pt x="92" y="200"/>
                    <a:pt x="112" y="262"/>
                    <a:pt x="158" y="262"/>
                  </a:cubicBezTo>
                  <a:cubicBezTo>
                    <a:pt x="165" y="262"/>
                    <a:pt x="172" y="261"/>
                    <a:pt x="179" y="260"/>
                  </a:cubicBezTo>
                  <a:cubicBezTo>
                    <a:pt x="186" y="261"/>
                    <a:pt x="193" y="262"/>
                    <a:pt x="200" y="262"/>
                  </a:cubicBezTo>
                  <a:cubicBezTo>
                    <a:pt x="246" y="262"/>
                    <a:pt x="266" y="200"/>
                    <a:pt x="283" y="175"/>
                  </a:cubicBezTo>
                  <a:cubicBezTo>
                    <a:pt x="358" y="61"/>
                    <a:pt x="288" y="0"/>
                    <a:pt x="236" y="0"/>
                  </a:cubicBezTo>
                  <a:cubicBezTo>
                    <a:pt x="215" y="0"/>
                    <a:pt x="195" y="7"/>
                    <a:pt x="179" y="19"/>
                  </a:cubicBezTo>
                  <a:close/>
                </a:path>
              </a:pathLst>
            </a:custGeom>
            <a:solidFill>
              <a:srgbClr val="C127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2" name="Freeform 136"/>
            <p:cNvSpPr>
              <a:spLocks/>
            </p:cNvSpPr>
            <p:nvPr userDrawn="1"/>
          </p:nvSpPr>
          <p:spPr bwMode="auto">
            <a:xfrm>
              <a:off x="6513513" y="5667375"/>
              <a:ext cx="134937" cy="158750"/>
            </a:xfrm>
            <a:custGeom>
              <a:avLst/>
              <a:gdLst/>
              <a:ahLst/>
              <a:cxnLst>
                <a:cxn ang="0">
                  <a:pos x="43" y="7"/>
                </a:cxn>
                <a:cxn ang="0">
                  <a:pos x="0" y="50"/>
                </a:cxn>
                <a:cxn ang="0">
                  <a:pos x="43" y="7"/>
                </a:cxn>
              </a:cxnLst>
              <a:rect l="0" t="0" r="r" b="b"/>
              <a:pathLst>
                <a:path w="43" h="51">
                  <a:moveTo>
                    <a:pt x="43" y="7"/>
                  </a:moveTo>
                  <a:cubicBezTo>
                    <a:pt x="43" y="7"/>
                    <a:pt x="0" y="0"/>
                    <a:pt x="0" y="50"/>
                  </a:cubicBezTo>
                  <a:cubicBezTo>
                    <a:pt x="0" y="50"/>
                    <a:pt x="43" y="51"/>
                    <a:pt x="43" y="7"/>
                  </a:cubicBezTo>
                  <a:close/>
                </a:path>
              </a:pathLst>
            </a:custGeom>
            <a:solidFill>
              <a:srgbClr val="61BD6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3" name="Freeform 137"/>
            <p:cNvSpPr>
              <a:spLocks/>
            </p:cNvSpPr>
            <p:nvPr userDrawn="1"/>
          </p:nvSpPr>
          <p:spPr bwMode="auto">
            <a:xfrm>
              <a:off x="6370638" y="5776913"/>
              <a:ext cx="277812" cy="55562"/>
            </a:xfrm>
            <a:custGeom>
              <a:avLst/>
              <a:gdLst/>
              <a:ahLst/>
              <a:cxnLst>
                <a:cxn ang="0">
                  <a:pos x="86" y="1"/>
                </a:cxn>
                <a:cxn ang="0">
                  <a:pos x="45" y="15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45" y="18"/>
                </a:cxn>
                <a:cxn ang="0">
                  <a:pos x="88" y="3"/>
                </a:cxn>
                <a:cxn ang="0">
                  <a:pos x="89" y="1"/>
                </a:cxn>
                <a:cxn ang="0">
                  <a:pos x="86" y="1"/>
                </a:cxn>
              </a:cxnLst>
              <a:rect l="0" t="0" r="r" b="b"/>
              <a:pathLst>
                <a:path w="89" h="18">
                  <a:moveTo>
                    <a:pt x="86" y="1"/>
                  </a:moveTo>
                  <a:cubicBezTo>
                    <a:pt x="75" y="10"/>
                    <a:pt x="60" y="15"/>
                    <a:pt x="45" y="15"/>
                  </a:cubicBezTo>
                  <a:cubicBezTo>
                    <a:pt x="29" y="15"/>
                    <a:pt x="14" y="9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3" y="12"/>
                    <a:pt x="28" y="18"/>
                    <a:pt x="45" y="18"/>
                  </a:cubicBezTo>
                  <a:cubicBezTo>
                    <a:pt x="61" y="18"/>
                    <a:pt x="76" y="12"/>
                    <a:pt x="88" y="3"/>
                  </a:cubicBezTo>
                  <a:cubicBezTo>
                    <a:pt x="89" y="2"/>
                    <a:pt x="89" y="1"/>
                    <a:pt x="89" y="1"/>
                  </a:cubicBezTo>
                  <a:cubicBezTo>
                    <a:pt x="88" y="0"/>
                    <a:pt x="87" y="0"/>
                    <a:pt x="86" y="1"/>
                  </a:cubicBezTo>
                  <a:close/>
                </a:path>
              </a:pathLst>
            </a:custGeom>
            <a:solidFill>
              <a:srgbClr val="84161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4" name="Freeform 138"/>
            <p:cNvSpPr>
              <a:spLocks/>
            </p:cNvSpPr>
            <p:nvPr userDrawn="1"/>
          </p:nvSpPr>
          <p:spPr bwMode="auto">
            <a:xfrm>
              <a:off x="6294438" y="6532563"/>
              <a:ext cx="157162" cy="274637"/>
            </a:xfrm>
            <a:custGeom>
              <a:avLst/>
              <a:gdLst/>
              <a:ahLst/>
              <a:cxnLst>
                <a:cxn ang="0">
                  <a:pos x="47" y="1"/>
                </a:cxn>
                <a:cxn ang="0">
                  <a:pos x="42" y="59"/>
                </a:cxn>
                <a:cxn ang="0">
                  <a:pos x="45" y="87"/>
                </a:cxn>
                <a:cxn ang="0">
                  <a:pos x="47" y="86"/>
                </a:cxn>
                <a:cxn ang="0">
                  <a:pos x="47" y="85"/>
                </a:cxn>
                <a:cxn ang="0">
                  <a:pos x="9" y="82"/>
                </a:cxn>
                <a:cxn ang="0">
                  <a:pos x="2" y="83"/>
                </a:cxn>
                <a:cxn ang="0">
                  <a:pos x="1" y="85"/>
                </a:cxn>
                <a:cxn ang="0">
                  <a:pos x="3" y="86"/>
                </a:cxn>
                <a:cxn ang="0">
                  <a:pos x="9" y="85"/>
                </a:cxn>
                <a:cxn ang="0">
                  <a:pos x="33" y="86"/>
                </a:cxn>
                <a:cxn ang="0">
                  <a:pos x="46" y="88"/>
                </a:cxn>
                <a:cxn ang="0">
                  <a:pos x="49" y="88"/>
                </a:cxn>
                <a:cxn ang="0">
                  <a:pos x="48" y="86"/>
                </a:cxn>
                <a:cxn ang="0">
                  <a:pos x="45" y="59"/>
                </a:cxn>
                <a:cxn ang="0">
                  <a:pos x="47" y="21"/>
                </a:cxn>
                <a:cxn ang="0">
                  <a:pos x="49" y="7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7" y="1"/>
                </a:cxn>
              </a:cxnLst>
              <a:rect l="0" t="0" r="r" b="b"/>
              <a:pathLst>
                <a:path w="50" h="88">
                  <a:moveTo>
                    <a:pt x="47" y="1"/>
                  </a:moveTo>
                  <a:cubicBezTo>
                    <a:pt x="47" y="1"/>
                    <a:pt x="42" y="33"/>
                    <a:pt x="42" y="59"/>
                  </a:cubicBezTo>
                  <a:cubicBezTo>
                    <a:pt x="42" y="70"/>
                    <a:pt x="43" y="80"/>
                    <a:pt x="45" y="87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7" y="85"/>
                    <a:pt x="23" y="82"/>
                    <a:pt x="9" y="82"/>
                  </a:cubicBezTo>
                  <a:cubicBezTo>
                    <a:pt x="6" y="82"/>
                    <a:pt x="3" y="82"/>
                    <a:pt x="2" y="83"/>
                  </a:cubicBezTo>
                  <a:cubicBezTo>
                    <a:pt x="1" y="83"/>
                    <a:pt x="0" y="84"/>
                    <a:pt x="1" y="85"/>
                  </a:cubicBezTo>
                  <a:cubicBezTo>
                    <a:pt x="1" y="85"/>
                    <a:pt x="2" y="86"/>
                    <a:pt x="3" y="86"/>
                  </a:cubicBezTo>
                  <a:cubicBezTo>
                    <a:pt x="4" y="85"/>
                    <a:pt x="6" y="85"/>
                    <a:pt x="9" y="85"/>
                  </a:cubicBezTo>
                  <a:cubicBezTo>
                    <a:pt x="16" y="85"/>
                    <a:pt x="25" y="86"/>
                    <a:pt x="33" y="86"/>
                  </a:cubicBezTo>
                  <a:cubicBezTo>
                    <a:pt x="40" y="87"/>
                    <a:pt x="46" y="88"/>
                    <a:pt x="46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6" y="80"/>
                    <a:pt x="45" y="70"/>
                    <a:pt x="45" y="59"/>
                  </a:cubicBezTo>
                  <a:cubicBezTo>
                    <a:pt x="45" y="46"/>
                    <a:pt x="46" y="32"/>
                    <a:pt x="47" y="21"/>
                  </a:cubicBezTo>
                  <a:cubicBezTo>
                    <a:pt x="48" y="15"/>
                    <a:pt x="48" y="10"/>
                    <a:pt x="49" y="7"/>
                  </a:cubicBezTo>
                  <a:cubicBezTo>
                    <a:pt x="49" y="3"/>
                    <a:pt x="49" y="1"/>
                    <a:pt x="49" y="1"/>
                  </a:cubicBezTo>
                  <a:cubicBezTo>
                    <a:pt x="50" y="1"/>
                    <a:pt x="49" y="0"/>
                    <a:pt x="48" y="0"/>
                  </a:cubicBezTo>
                  <a:cubicBezTo>
                    <a:pt x="47" y="0"/>
                    <a:pt x="47" y="0"/>
                    <a:pt x="47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5" name="Freeform 139"/>
            <p:cNvSpPr>
              <a:spLocks/>
            </p:cNvSpPr>
            <p:nvPr userDrawn="1"/>
          </p:nvSpPr>
          <p:spPr bwMode="auto">
            <a:xfrm>
              <a:off x="6545263" y="6523038"/>
              <a:ext cx="168275" cy="292100"/>
            </a:xfrm>
            <a:custGeom>
              <a:avLst/>
              <a:gdLst/>
              <a:ahLst/>
              <a:cxnLst>
                <a:cxn ang="0">
                  <a:pos x="11" y="1"/>
                </a:cxn>
                <a:cxn ang="0">
                  <a:pos x="8" y="43"/>
                </a:cxn>
                <a:cxn ang="0">
                  <a:pos x="4" y="69"/>
                </a:cxn>
                <a:cxn ang="0">
                  <a:pos x="3" y="79"/>
                </a:cxn>
                <a:cxn ang="0">
                  <a:pos x="1" y="84"/>
                </a:cxn>
                <a:cxn ang="0">
                  <a:pos x="0" y="86"/>
                </a:cxn>
                <a:cxn ang="0">
                  <a:pos x="1" y="88"/>
                </a:cxn>
                <a:cxn ang="0">
                  <a:pos x="5" y="90"/>
                </a:cxn>
                <a:cxn ang="0">
                  <a:pos x="33" y="92"/>
                </a:cxn>
                <a:cxn ang="0">
                  <a:pos x="46" y="92"/>
                </a:cxn>
                <a:cxn ang="0">
                  <a:pos x="50" y="92"/>
                </a:cxn>
                <a:cxn ang="0">
                  <a:pos x="51" y="93"/>
                </a:cxn>
                <a:cxn ang="0">
                  <a:pos x="51" y="93"/>
                </a:cxn>
                <a:cxn ang="0">
                  <a:pos x="51" y="93"/>
                </a:cxn>
                <a:cxn ang="0">
                  <a:pos x="51" y="93"/>
                </a:cxn>
                <a:cxn ang="0">
                  <a:pos x="51" y="93"/>
                </a:cxn>
                <a:cxn ang="0">
                  <a:pos x="51" y="93"/>
                </a:cxn>
                <a:cxn ang="0">
                  <a:pos x="51" y="93"/>
                </a:cxn>
                <a:cxn ang="0">
                  <a:pos x="52" y="92"/>
                </a:cxn>
                <a:cxn ang="0">
                  <a:pos x="51" y="93"/>
                </a:cxn>
                <a:cxn ang="0">
                  <a:pos x="51" y="93"/>
                </a:cxn>
                <a:cxn ang="0">
                  <a:pos x="52" y="92"/>
                </a:cxn>
                <a:cxn ang="0">
                  <a:pos x="51" y="93"/>
                </a:cxn>
                <a:cxn ang="0">
                  <a:pos x="53" y="93"/>
                </a:cxn>
                <a:cxn ang="0">
                  <a:pos x="54" y="91"/>
                </a:cxn>
                <a:cxn ang="0">
                  <a:pos x="52" y="90"/>
                </a:cxn>
                <a:cxn ang="0">
                  <a:pos x="47" y="89"/>
                </a:cxn>
                <a:cxn ang="0">
                  <a:pos x="20" y="89"/>
                </a:cxn>
                <a:cxn ang="0">
                  <a:pos x="7" y="88"/>
                </a:cxn>
                <a:cxn ang="0">
                  <a:pos x="4" y="87"/>
                </a:cxn>
                <a:cxn ang="0">
                  <a:pos x="3" y="86"/>
                </a:cxn>
                <a:cxn ang="0">
                  <a:pos x="3" y="86"/>
                </a:cxn>
                <a:cxn ang="0">
                  <a:pos x="3" y="86"/>
                </a:cxn>
                <a:cxn ang="0">
                  <a:pos x="5" y="79"/>
                </a:cxn>
                <a:cxn ang="0">
                  <a:pos x="12" y="36"/>
                </a:cxn>
                <a:cxn ang="0">
                  <a:pos x="14" y="1"/>
                </a:cxn>
                <a:cxn ang="0">
                  <a:pos x="13" y="0"/>
                </a:cxn>
                <a:cxn ang="0">
                  <a:pos x="11" y="1"/>
                </a:cxn>
              </a:cxnLst>
              <a:rect l="0" t="0" r="r" b="b"/>
              <a:pathLst>
                <a:path w="54" h="94">
                  <a:moveTo>
                    <a:pt x="11" y="1"/>
                  </a:moveTo>
                  <a:cubicBezTo>
                    <a:pt x="11" y="5"/>
                    <a:pt x="10" y="24"/>
                    <a:pt x="8" y="43"/>
                  </a:cubicBezTo>
                  <a:cubicBezTo>
                    <a:pt x="7" y="52"/>
                    <a:pt x="6" y="62"/>
                    <a:pt x="4" y="69"/>
                  </a:cubicBezTo>
                  <a:cubicBezTo>
                    <a:pt x="4" y="73"/>
                    <a:pt x="3" y="76"/>
                    <a:pt x="3" y="79"/>
                  </a:cubicBezTo>
                  <a:cubicBezTo>
                    <a:pt x="2" y="81"/>
                    <a:pt x="1" y="83"/>
                    <a:pt x="1" y="84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7"/>
                    <a:pt x="1" y="88"/>
                    <a:pt x="1" y="88"/>
                  </a:cubicBezTo>
                  <a:cubicBezTo>
                    <a:pt x="2" y="89"/>
                    <a:pt x="4" y="90"/>
                    <a:pt x="5" y="90"/>
                  </a:cubicBezTo>
                  <a:cubicBezTo>
                    <a:pt x="12" y="92"/>
                    <a:pt x="23" y="92"/>
                    <a:pt x="33" y="92"/>
                  </a:cubicBezTo>
                  <a:cubicBezTo>
                    <a:pt x="38" y="92"/>
                    <a:pt x="42" y="92"/>
                    <a:pt x="46" y="92"/>
                  </a:cubicBezTo>
                  <a:cubicBezTo>
                    <a:pt x="47" y="92"/>
                    <a:pt x="49" y="92"/>
                    <a:pt x="50" y="92"/>
                  </a:cubicBezTo>
                  <a:cubicBezTo>
                    <a:pt x="50" y="92"/>
                    <a:pt x="51" y="93"/>
                    <a:pt x="51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2" y="93"/>
                    <a:pt x="53" y="94"/>
                    <a:pt x="53" y="93"/>
                  </a:cubicBezTo>
                  <a:cubicBezTo>
                    <a:pt x="54" y="93"/>
                    <a:pt x="54" y="92"/>
                    <a:pt x="54" y="91"/>
                  </a:cubicBezTo>
                  <a:cubicBezTo>
                    <a:pt x="53" y="90"/>
                    <a:pt x="52" y="90"/>
                    <a:pt x="52" y="90"/>
                  </a:cubicBezTo>
                  <a:cubicBezTo>
                    <a:pt x="51" y="89"/>
                    <a:pt x="49" y="89"/>
                    <a:pt x="47" y="89"/>
                  </a:cubicBezTo>
                  <a:cubicBezTo>
                    <a:pt x="40" y="89"/>
                    <a:pt x="29" y="89"/>
                    <a:pt x="20" y="89"/>
                  </a:cubicBezTo>
                  <a:cubicBezTo>
                    <a:pt x="15" y="89"/>
                    <a:pt x="10" y="88"/>
                    <a:pt x="7" y="88"/>
                  </a:cubicBezTo>
                  <a:cubicBezTo>
                    <a:pt x="6" y="87"/>
                    <a:pt x="5" y="87"/>
                    <a:pt x="4" y="87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4" y="84"/>
                    <a:pt x="5" y="82"/>
                    <a:pt x="5" y="79"/>
                  </a:cubicBezTo>
                  <a:cubicBezTo>
                    <a:pt x="8" y="70"/>
                    <a:pt x="10" y="52"/>
                    <a:pt x="12" y="36"/>
                  </a:cubicBezTo>
                  <a:cubicBezTo>
                    <a:pt x="13" y="20"/>
                    <a:pt x="14" y="5"/>
                    <a:pt x="14" y="1"/>
                  </a:cubicBez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1" y="0"/>
                    <a:pt x="11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6" name="Freeform 140"/>
            <p:cNvSpPr>
              <a:spLocks/>
            </p:cNvSpPr>
            <p:nvPr userDrawn="1"/>
          </p:nvSpPr>
          <p:spPr bwMode="auto">
            <a:xfrm>
              <a:off x="6878638" y="6169025"/>
              <a:ext cx="66675" cy="269875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" y="3"/>
                </a:cxn>
                <a:cxn ang="0">
                  <a:pos x="18" y="46"/>
                </a:cxn>
                <a:cxn ang="0">
                  <a:pos x="11" y="77"/>
                </a:cxn>
                <a:cxn ang="0">
                  <a:pos x="11" y="77"/>
                </a:cxn>
                <a:cxn ang="0">
                  <a:pos x="13" y="86"/>
                </a:cxn>
                <a:cxn ang="0">
                  <a:pos x="15" y="87"/>
                </a:cxn>
                <a:cxn ang="0">
                  <a:pos x="16" y="85"/>
                </a:cxn>
                <a:cxn ang="0">
                  <a:pos x="14" y="77"/>
                </a:cxn>
                <a:cxn ang="0">
                  <a:pos x="13" y="77"/>
                </a:cxn>
                <a:cxn ang="0">
                  <a:pos x="14" y="78"/>
                </a:cxn>
                <a:cxn ang="0">
                  <a:pos x="21" y="46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1" y="3"/>
                </a:cxn>
              </a:cxnLst>
              <a:rect l="0" t="0" r="r" b="b"/>
              <a:pathLst>
                <a:path w="21" h="87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3" y="5"/>
                    <a:pt x="18" y="21"/>
                    <a:pt x="18" y="46"/>
                  </a:cubicBezTo>
                  <a:cubicBezTo>
                    <a:pt x="18" y="55"/>
                    <a:pt x="16" y="65"/>
                    <a:pt x="11" y="77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3" y="86"/>
                    <a:pt x="14" y="87"/>
                    <a:pt x="15" y="87"/>
                  </a:cubicBezTo>
                  <a:cubicBezTo>
                    <a:pt x="16" y="86"/>
                    <a:pt x="16" y="86"/>
                    <a:pt x="16" y="85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9" y="66"/>
                    <a:pt x="21" y="56"/>
                    <a:pt x="21" y="46"/>
                  </a:cubicBezTo>
                  <a:cubicBezTo>
                    <a:pt x="21" y="18"/>
                    <a:pt x="3" y="1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7" name="Freeform 141"/>
            <p:cNvSpPr>
              <a:spLocks/>
            </p:cNvSpPr>
            <p:nvPr userDrawn="1"/>
          </p:nvSpPr>
          <p:spPr bwMode="auto">
            <a:xfrm>
              <a:off x="6884988" y="6405563"/>
              <a:ext cx="41275" cy="39687"/>
            </a:xfrm>
            <a:custGeom>
              <a:avLst/>
              <a:gdLst/>
              <a:ahLst/>
              <a:cxnLst>
                <a:cxn ang="0">
                  <a:pos x="7" y="12"/>
                </a:cxn>
                <a:cxn ang="0">
                  <a:pos x="1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8" y="3"/>
                </a:cxn>
                <a:cxn ang="0">
                  <a:pos x="4" y="10"/>
                </a:cxn>
                <a:cxn ang="0">
                  <a:pos x="5" y="12"/>
                </a:cxn>
                <a:cxn ang="0">
                  <a:pos x="7" y="12"/>
                </a:cxn>
              </a:cxnLst>
              <a:rect l="0" t="0" r="r" b="b"/>
              <a:pathLst>
                <a:path w="13" h="13">
                  <a:moveTo>
                    <a:pt x="7" y="12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2"/>
                    <a:pt x="5" y="12"/>
                  </a:cubicBezTo>
                  <a:cubicBezTo>
                    <a:pt x="6" y="13"/>
                    <a:pt x="7" y="13"/>
                    <a:pt x="7" y="12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8" name="Freeform 142"/>
            <p:cNvSpPr>
              <a:spLocks/>
            </p:cNvSpPr>
            <p:nvPr userDrawn="1"/>
          </p:nvSpPr>
          <p:spPr bwMode="auto">
            <a:xfrm>
              <a:off x="6054725" y="6130925"/>
              <a:ext cx="80963" cy="277813"/>
            </a:xfrm>
            <a:custGeom>
              <a:avLst/>
              <a:gdLst/>
              <a:ahLst/>
              <a:cxnLst>
                <a:cxn ang="0">
                  <a:pos x="24" y="1"/>
                </a:cxn>
                <a:cxn ang="0">
                  <a:pos x="10" y="24"/>
                </a:cxn>
                <a:cxn ang="0">
                  <a:pos x="2" y="62"/>
                </a:cxn>
                <a:cxn ang="0">
                  <a:pos x="5" y="81"/>
                </a:cxn>
                <a:cxn ang="0">
                  <a:pos x="6" y="81"/>
                </a:cxn>
                <a:cxn ang="0">
                  <a:pos x="5" y="80"/>
                </a:cxn>
                <a:cxn ang="0">
                  <a:pos x="1" y="87"/>
                </a:cxn>
                <a:cxn ang="0">
                  <a:pos x="1" y="89"/>
                </a:cxn>
                <a:cxn ang="0">
                  <a:pos x="3" y="88"/>
                </a:cxn>
                <a:cxn ang="0">
                  <a:pos x="8" y="81"/>
                </a:cxn>
                <a:cxn ang="0">
                  <a:pos x="8" y="80"/>
                </a:cxn>
                <a:cxn ang="0">
                  <a:pos x="5" y="62"/>
                </a:cxn>
                <a:cxn ang="0">
                  <a:pos x="13" y="25"/>
                </a:cxn>
                <a:cxn ang="0">
                  <a:pos x="26" y="3"/>
                </a:cxn>
                <a:cxn ang="0">
                  <a:pos x="26" y="1"/>
                </a:cxn>
                <a:cxn ang="0">
                  <a:pos x="24" y="1"/>
                </a:cxn>
              </a:cxnLst>
              <a:rect l="0" t="0" r="r" b="b"/>
              <a:pathLst>
                <a:path w="26" h="89">
                  <a:moveTo>
                    <a:pt x="24" y="1"/>
                  </a:moveTo>
                  <a:cubicBezTo>
                    <a:pt x="20" y="4"/>
                    <a:pt x="14" y="13"/>
                    <a:pt x="10" y="24"/>
                  </a:cubicBezTo>
                  <a:cubicBezTo>
                    <a:pt x="6" y="35"/>
                    <a:pt x="2" y="48"/>
                    <a:pt x="2" y="62"/>
                  </a:cubicBezTo>
                  <a:cubicBezTo>
                    <a:pt x="2" y="68"/>
                    <a:pt x="3" y="75"/>
                    <a:pt x="5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8"/>
                    <a:pt x="1" y="88"/>
                    <a:pt x="1" y="89"/>
                  </a:cubicBezTo>
                  <a:cubicBezTo>
                    <a:pt x="2" y="89"/>
                    <a:pt x="3" y="89"/>
                    <a:pt x="3" y="88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6" y="74"/>
                    <a:pt x="5" y="68"/>
                    <a:pt x="5" y="62"/>
                  </a:cubicBezTo>
                  <a:cubicBezTo>
                    <a:pt x="5" y="49"/>
                    <a:pt x="8" y="35"/>
                    <a:pt x="13" y="25"/>
                  </a:cubicBezTo>
                  <a:cubicBezTo>
                    <a:pt x="17" y="14"/>
                    <a:pt x="22" y="6"/>
                    <a:pt x="26" y="3"/>
                  </a:cubicBezTo>
                  <a:cubicBezTo>
                    <a:pt x="26" y="2"/>
                    <a:pt x="26" y="1"/>
                    <a:pt x="26" y="1"/>
                  </a:cubicBezTo>
                  <a:cubicBezTo>
                    <a:pt x="25" y="0"/>
                    <a:pt x="24" y="0"/>
                    <a:pt x="24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9" name="Freeform 143"/>
            <p:cNvSpPr>
              <a:spLocks/>
            </p:cNvSpPr>
            <p:nvPr userDrawn="1"/>
          </p:nvSpPr>
          <p:spPr bwMode="auto">
            <a:xfrm>
              <a:off x="6067425" y="6376988"/>
              <a:ext cx="36513" cy="38100"/>
            </a:xfrm>
            <a:custGeom>
              <a:avLst/>
              <a:gdLst/>
              <a:ahLst/>
              <a:cxnLst>
                <a:cxn ang="0">
                  <a:pos x="7" y="10"/>
                </a:cxn>
                <a:cxn ang="0">
                  <a:pos x="5" y="4"/>
                </a:cxn>
                <a:cxn ang="0">
                  <a:pos x="10" y="5"/>
                </a:cxn>
                <a:cxn ang="0">
                  <a:pos x="11" y="4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5" y="11"/>
                </a:cxn>
                <a:cxn ang="0">
                  <a:pos x="7" y="12"/>
                </a:cxn>
                <a:cxn ang="0">
                  <a:pos x="7" y="10"/>
                </a:cxn>
              </a:cxnLst>
              <a:rect l="0" t="0" r="r" b="b"/>
              <a:pathLst>
                <a:path w="12" h="12">
                  <a:moveTo>
                    <a:pt x="7" y="1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5"/>
                    <a:pt x="11" y="4"/>
                  </a:cubicBezTo>
                  <a:cubicBezTo>
                    <a:pt x="12" y="3"/>
                    <a:pt x="11" y="2"/>
                    <a:pt x="1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7" y="11"/>
                    <a:pt x="8" y="11"/>
                    <a:pt x="7" y="10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0" name="Freeform 144"/>
            <p:cNvSpPr>
              <a:spLocks/>
            </p:cNvSpPr>
            <p:nvPr userDrawn="1"/>
          </p:nvSpPr>
          <p:spPr bwMode="auto">
            <a:xfrm>
              <a:off x="8301038" y="4918075"/>
              <a:ext cx="790575" cy="1860550"/>
            </a:xfrm>
            <a:custGeom>
              <a:avLst/>
              <a:gdLst/>
              <a:ahLst/>
              <a:cxnLst>
                <a:cxn ang="0">
                  <a:pos x="55" y="65"/>
                </a:cxn>
                <a:cxn ang="0">
                  <a:pos x="117" y="294"/>
                </a:cxn>
                <a:cxn ang="0">
                  <a:pos x="0" y="598"/>
                </a:cxn>
                <a:cxn ang="0">
                  <a:pos x="253" y="294"/>
                </a:cxn>
                <a:cxn ang="0">
                  <a:pos x="42" y="0"/>
                </a:cxn>
                <a:cxn ang="0">
                  <a:pos x="24" y="12"/>
                </a:cxn>
                <a:cxn ang="0">
                  <a:pos x="59" y="41"/>
                </a:cxn>
                <a:cxn ang="0">
                  <a:pos x="55" y="65"/>
                </a:cxn>
              </a:cxnLst>
              <a:rect l="0" t="0" r="r" b="b"/>
              <a:pathLst>
                <a:path w="253" h="598">
                  <a:moveTo>
                    <a:pt x="55" y="65"/>
                  </a:moveTo>
                  <a:cubicBezTo>
                    <a:pt x="95" y="132"/>
                    <a:pt x="117" y="210"/>
                    <a:pt x="117" y="294"/>
                  </a:cubicBezTo>
                  <a:cubicBezTo>
                    <a:pt x="117" y="411"/>
                    <a:pt x="73" y="517"/>
                    <a:pt x="0" y="598"/>
                  </a:cubicBezTo>
                  <a:cubicBezTo>
                    <a:pt x="144" y="571"/>
                    <a:pt x="253" y="445"/>
                    <a:pt x="253" y="294"/>
                  </a:cubicBezTo>
                  <a:cubicBezTo>
                    <a:pt x="253" y="157"/>
                    <a:pt x="165" y="41"/>
                    <a:pt x="42" y="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6" y="15"/>
                    <a:pt x="57" y="38"/>
                    <a:pt x="59" y="41"/>
                  </a:cubicBezTo>
                  <a:cubicBezTo>
                    <a:pt x="59" y="41"/>
                    <a:pt x="48" y="53"/>
                    <a:pt x="55" y="65"/>
                  </a:cubicBezTo>
                  <a:close/>
                </a:path>
              </a:pathLst>
            </a:custGeom>
            <a:solidFill>
              <a:srgbClr val="EDDC1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1" name="Freeform 145"/>
            <p:cNvSpPr>
              <a:spLocks/>
            </p:cNvSpPr>
            <p:nvPr userDrawn="1"/>
          </p:nvSpPr>
          <p:spPr bwMode="auto">
            <a:xfrm>
              <a:off x="8297863" y="4959350"/>
              <a:ext cx="514350" cy="1825625"/>
            </a:xfrm>
            <a:custGeom>
              <a:avLst/>
              <a:gdLst/>
              <a:ahLst/>
              <a:cxnLst>
                <a:cxn ang="0">
                  <a:pos x="38" y="3"/>
                </a:cxn>
                <a:cxn ang="0">
                  <a:pos x="83" y="36"/>
                </a:cxn>
                <a:cxn ang="0">
                  <a:pos x="84" y="35"/>
                </a:cxn>
                <a:cxn ang="0">
                  <a:pos x="83" y="34"/>
                </a:cxn>
                <a:cxn ang="0">
                  <a:pos x="82" y="39"/>
                </a:cxn>
                <a:cxn ang="0">
                  <a:pos x="97" y="82"/>
                </a:cxn>
                <a:cxn ang="0">
                  <a:pos x="111" y="103"/>
                </a:cxn>
                <a:cxn ang="0">
                  <a:pos x="162" y="267"/>
                </a:cxn>
                <a:cxn ang="0">
                  <a:pos x="0" y="584"/>
                </a:cxn>
                <a:cxn ang="0">
                  <a:pos x="0" y="586"/>
                </a:cxn>
                <a:cxn ang="0">
                  <a:pos x="3" y="586"/>
                </a:cxn>
                <a:cxn ang="0">
                  <a:pos x="165" y="267"/>
                </a:cxn>
                <a:cxn ang="0">
                  <a:pos x="136" y="140"/>
                </a:cxn>
                <a:cxn ang="0">
                  <a:pos x="114" y="101"/>
                </a:cxn>
                <a:cxn ang="0">
                  <a:pos x="99" y="80"/>
                </a:cxn>
                <a:cxn ang="0">
                  <a:pos x="85" y="39"/>
                </a:cxn>
                <a:cxn ang="0">
                  <a:pos x="85" y="36"/>
                </a:cxn>
                <a:cxn ang="0">
                  <a:pos x="85" y="35"/>
                </a:cxn>
                <a:cxn ang="0">
                  <a:pos x="85" y="35"/>
                </a:cxn>
                <a:cxn ang="0">
                  <a:pos x="85" y="35"/>
                </a:cxn>
                <a:cxn ang="0">
                  <a:pos x="86" y="34"/>
                </a:cxn>
                <a:cxn ang="0">
                  <a:pos x="39" y="1"/>
                </a:cxn>
                <a:cxn ang="0">
                  <a:pos x="37" y="1"/>
                </a:cxn>
                <a:cxn ang="0">
                  <a:pos x="38" y="3"/>
                </a:cxn>
              </a:cxnLst>
              <a:rect l="0" t="0" r="r" b="b"/>
              <a:pathLst>
                <a:path w="165" h="587">
                  <a:moveTo>
                    <a:pt x="38" y="3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84" y="35"/>
                    <a:pt x="84" y="35"/>
                    <a:pt x="84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3" y="34"/>
                    <a:pt x="82" y="36"/>
                    <a:pt x="82" y="39"/>
                  </a:cubicBezTo>
                  <a:cubicBezTo>
                    <a:pt x="82" y="47"/>
                    <a:pt x="84" y="62"/>
                    <a:pt x="97" y="82"/>
                  </a:cubicBezTo>
                  <a:cubicBezTo>
                    <a:pt x="99" y="86"/>
                    <a:pt x="104" y="93"/>
                    <a:pt x="111" y="103"/>
                  </a:cubicBezTo>
                  <a:cubicBezTo>
                    <a:pt x="131" y="133"/>
                    <a:pt x="162" y="190"/>
                    <a:pt x="162" y="267"/>
                  </a:cubicBezTo>
                  <a:cubicBezTo>
                    <a:pt x="162" y="350"/>
                    <a:pt x="126" y="458"/>
                    <a:pt x="0" y="584"/>
                  </a:cubicBezTo>
                  <a:cubicBezTo>
                    <a:pt x="0" y="585"/>
                    <a:pt x="0" y="585"/>
                    <a:pt x="0" y="586"/>
                  </a:cubicBezTo>
                  <a:cubicBezTo>
                    <a:pt x="1" y="587"/>
                    <a:pt x="2" y="587"/>
                    <a:pt x="3" y="586"/>
                  </a:cubicBezTo>
                  <a:cubicBezTo>
                    <a:pt x="129" y="460"/>
                    <a:pt x="165" y="351"/>
                    <a:pt x="165" y="267"/>
                  </a:cubicBezTo>
                  <a:cubicBezTo>
                    <a:pt x="165" y="215"/>
                    <a:pt x="151" y="172"/>
                    <a:pt x="136" y="140"/>
                  </a:cubicBezTo>
                  <a:cubicBezTo>
                    <a:pt x="128" y="125"/>
                    <a:pt x="120" y="111"/>
                    <a:pt x="114" y="101"/>
                  </a:cubicBezTo>
                  <a:cubicBezTo>
                    <a:pt x="107" y="91"/>
                    <a:pt x="101" y="84"/>
                    <a:pt x="99" y="80"/>
                  </a:cubicBezTo>
                  <a:cubicBezTo>
                    <a:pt x="87" y="61"/>
                    <a:pt x="85" y="46"/>
                    <a:pt x="85" y="39"/>
                  </a:cubicBezTo>
                  <a:cubicBezTo>
                    <a:pt x="85" y="38"/>
                    <a:pt x="85" y="37"/>
                    <a:pt x="85" y="36"/>
                  </a:cubicBezTo>
                  <a:cubicBezTo>
                    <a:pt x="85" y="36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8" y="1"/>
                    <a:pt x="37" y="1"/>
                  </a:cubicBezTo>
                  <a:cubicBezTo>
                    <a:pt x="37" y="2"/>
                    <a:pt x="37" y="3"/>
                    <a:pt x="38" y="3"/>
                  </a:cubicBezTo>
                  <a:close/>
                </a:path>
              </a:pathLst>
            </a:custGeom>
            <a:solidFill>
              <a:srgbClr val="C6B8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2" name="Freeform 146"/>
            <p:cNvSpPr>
              <a:spLocks/>
            </p:cNvSpPr>
            <p:nvPr userDrawn="1"/>
          </p:nvSpPr>
          <p:spPr bwMode="auto">
            <a:xfrm>
              <a:off x="8626475" y="6610350"/>
              <a:ext cx="65088" cy="200025"/>
            </a:xfrm>
            <a:custGeom>
              <a:avLst/>
              <a:gdLst/>
              <a:ahLst/>
              <a:cxnLst>
                <a:cxn ang="0">
                  <a:pos x="18" y="1"/>
                </a:cxn>
                <a:cxn ang="0">
                  <a:pos x="18" y="61"/>
                </a:cxn>
                <a:cxn ang="0">
                  <a:pos x="19" y="61"/>
                </a:cxn>
                <a:cxn ang="0">
                  <a:pos x="19" y="60"/>
                </a:cxn>
                <a:cxn ang="0">
                  <a:pos x="14" y="61"/>
                </a:cxn>
                <a:cxn ang="0">
                  <a:pos x="6" y="61"/>
                </a:cxn>
                <a:cxn ang="0">
                  <a:pos x="4" y="61"/>
                </a:cxn>
                <a:cxn ang="0">
                  <a:pos x="3" y="61"/>
                </a:cxn>
                <a:cxn ang="0">
                  <a:pos x="0" y="61"/>
                </a:cxn>
                <a:cxn ang="0">
                  <a:pos x="1" y="63"/>
                </a:cxn>
                <a:cxn ang="0">
                  <a:pos x="3" y="64"/>
                </a:cxn>
                <a:cxn ang="0">
                  <a:pos x="6" y="64"/>
                </a:cxn>
                <a:cxn ang="0">
                  <a:pos x="20" y="63"/>
                </a:cxn>
                <a:cxn ang="0">
                  <a:pos x="21" y="62"/>
                </a:cxn>
                <a:cxn ang="0">
                  <a:pos x="21" y="1"/>
                </a:cxn>
                <a:cxn ang="0">
                  <a:pos x="19" y="0"/>
                </a:cxn>
                <a:cxn ang="0">
                  <a:pos x="18" y="1"/>
                </a:cxn>
              </a:cxnLst>
              <a:rect l="0" t="0" r="r" b="b"/>
              <a:pathLst>
                <a:path w="21" h="64">
                  <a:moveTo>
                    <a:pt x="18" y="1"/>
                  </a:moveTo>
                  <a:cubicBezTo>
                    <a:pt x="18" y="61"/>
                    <a:pt x="18" y="61"/>
                    <a:pt x="18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7" y="60"/>
                    <a:pt x="14" y="61"/>
                  </a:cubicBezTo>
                  <a:cubicBezTo>
                    <a:pt x="12" y="61"/>
                    <a:pt x="8" y="61"/>
                    <a:pt x="6" y="61"/>
                  </a:cubicBezTo>
                  <a:cubicBezTo>
                    <a:pt x="5" y="61"/>
                    <a:pt x="4" y="61"/>
                    <a:pt x="4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2" y="61"/>
                    <a:pt x="1" y="61"/>
                    <a:pt x="0" y="61"/>
                  </a:cubicBezTo>
                  <a:cubicBezTo>
                    <a:pt x="0" y="62"/>
                    <a:pt x="0" y="63"/>
                    <a:pt x="1" y="63"/>
                  </a:cubicBezTo>
                  <a:cubicBezTo>
                    <a:pt x="2" y="64"/>
                    <a:pt x="2" y="64"/>
                    <a:pt x="3" y="64"/>
                  </a:cubicBezTo>
                  <a:cubicBezTo>
                    <a:pt x="4" y="64"/>
                    <a:pt x="5" y="64"/>
                    <a:pt x="6" y="64"/>
                  </a:cubicBezTo>
                  <a:cubicBezTo>
                    <a:pt x="11" y="64"/>
                    <a:pt x="20" y="63"/>
                    <a:pt x="20" y="63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9" y="0"/>
                    <a:pt x="18" y="0"/>
                    <a:pt x="18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3" name="Freeform 147"/>
            <p:cNvSpPr>
              <a:spLocks/>
            </p:cNvSpPr>
            <p:nvPr userDrawn="1"/>
          </p:nvSpPr>
          <p:spPr bwMode="auto">
            <a:xfrm>
              <a:off x="8472488" y="5916613"/>
              <a:ext cx="180975" cy="165100"/>
            </a:xfrm>
            <a:custGeom>
              <a:avLst/>
              <a:gdLst/>
              <a:ahLst/>
              <a:cxnLst>
                <a:cxn ang="0">
                  <a:pos x="56" y="49"/>
                </a:cxn>
                <a:cxn ang="0">
                  <a:pos x="53" y="50"/>
                </a:cxn>
                <a:cxn ang="0">
                  <a:pos x="22" y="39"/>
                </a:cxn>
                <a:cxn ang="0">
                  <a:pos x="8" y="28"/>
                </a:cxn>
                <a:cxn ang="0">
                  <a:pos x="3" y="15"/>
                </a:cxn>
                <a:cxn ang="0">
                  <a:pos x="1" y="15"/>
                </a:cxn>
                <a:cxn ang="0">
                  <a:pos x="3" y="16"/>
                </a:cxn>
                <a:cxn ang="0">
                  <a:pos x="10" y="2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6" y="29"/>
                </a:cxn>
                <a:cxn ang="0">
                  <a:pos x="29" y="46"/>
                </a:cxn>
                <a:cxn ang="0">
                  <a:pos x="53" y="53"/>
                </a:cxn>
                <a:cxn ang="0">
                  <a:pos x="56" y="52"/>
                </a:cxn>
                <a:cxn ang="0">
                  <a:pos x="58" y="51"/>
                </a:cxn>
                <a:cxn ang="0">
                  <a:pos x="56" y="49"/>
                </a:cxn>
              </a:cxnLst>
              <a:rect l="0" t="0" r="r" b="b"/>
              <a:pathLst>
                <a:path w="58" h="53">
                  <a:moveTo>
                    <a:pt x="56" y="49"/>
                  </a:moveTo>
                  <a:cubicBezTo>
                    <a:pt x="55" y="50"/>
                    <a:pt x="54" y="50"/>
                    <a:pt x="53" y="50"/>
                  </a:cubicBezTo>
                  <a:cubicBezTo>
                    <a:pt x="46" y="50"/>
                    <a:pt x="33" y="45"/>
                    <a:pt x="22" y="39"/>
                  </a:cubicBezTo>
                  <a:cubicBezTo>
                    <a:pt x="17" y="35"/>
                    <a:pt x="12" y="32"/>
                    <a:pt x="8" y="28"/>
                  </a:cubicBezTo>
                  <a:cubicBezTo>
                    <a:pt x="5" y="23"/>
                    <a:pt x="3" y="19"/>
                    <a:pt x="3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1" y="0"/>
                    <a:pt x="10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2" y="25"/>
                    <a:pt x="6" y="29"/>
                  </a:cubicBezTo>
                  <a:cubicBezTo>
                    <a:pt x="12" y="36"/>
                    <a:pt x="20" y="42"/>
                    <a:pt x="29" y="46"/>
                  </a:cubicBezTo>
                  <a:cubicBezTo>
                    <a:pt x="38" y="50"/>
                    <a:pt x="47" y="53"/>
                    <a:pt x="53" y="53"/>
                  </a:cubicBezTo>
                  <a:cubicBezTo>
                    <a:pt x="54" y="53"/>
                    <a:pt x="55" y="53"/>
                    <a:pt x="56" y="52"/>
                  </a:cubicBezTo>
                  <a:cubicBezTo>
                    <a:pt x="57" y="52"/>
                    <a:pt x="58" y="51"/>
                    <a:pt x="58" y="51"/>
                  </a:cubicBezTo>
                  <a:cubicBezTo>
                    <a:pt x="57" y="50"/>
                    <a:pt x="57" y="49"/>
                    <a:pt x="56" y="49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4" name="Freeform 148"/>
            <p:cNvSpPr>
              <a:spLocks/>
            </p:cNvSpPr>
            <p:nvPr userDrawn="1"/>
          </p:nvSpPr>
          <p:spPr bwMode="auto">
            <a:xfrm>
              <a:off x="8437563" y="5891213"/>
              <a:ext cx="44450" cy="84137"/>
            </a:xfrm>
            <a:custGeom>
              <a:avLst/>
              <a:gdLst/>
              <a:ahLst/>
              <a:cxnLst>
                <a:cxn ang="0">
                  <a:pos x="9" y="1"/>
                </a:cxn>
                <a:cxn ang="0">
                  <a:pos x="11" y="19"/>
                </a:cxn>
                <a:cxn ang="0">
                  <a:pos x="3" y="11"/>
                </a:cxn>
                <a:cxn ang="0">
                  <a:pos x="1" y="11"/>
                </a:cxn>
                <a:cxn ang="0">
                  <a:pos x="1" y="13"/>
                </a:cxn>
                <a:cxn ang="0">
                  <a:pos x="14" y="27"/>
                </a:cxn>
                <a:cxn ang="0">
                  <a:pos x="12" y="1"/>
                </a:cxn>
                <a:cxn ang="0">
                  <a:pos x="11" y="0"/>
                </a:cxn>
                <a:cxn ang="0">
                  <a:pos x="9" y="1"/>
                </a:cxn>
              </a:cxnLst>
              <a:rect l="0" t="0" r="r" b="b"/>
              <a:pathLst>
                <a:path w="14" h="27">
                  <a:moveTo>
                    <a:pt x="9" y="1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0"/>
                    <a:pt x="1" y="10"/>
                    <a:pt x="1" y="11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0"/>
                    <a:pt x="9" y="0"/>
                    <a:pt x="9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5" name="Freeform 149"/>
            <p:cNvSpPr>
              <a:spLocks/>
            </p:cNvSpPr>
            <p:nvPr userDrawn="1"/>
          </p:nvSpPr>
          <p:spPr bwMode="auto">
            <a:xfrm>
              <a:off x="9034463" y="6094413"/>
              <a:ext cx="85725" cy="279400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11" y="15"/>
                </a:cxn>
                <a:cxn ang="0">
                  <a:pos x="24" y="74"/>
                </a:cxn>
                <a:cxn ang="0">
                  <a:pos x="24" y="78"/>
                </a:cxn>
                <a:cxn ang="0">
                  <a:pos x="26" y="78"/>
                </a:cxn>
                <a:cxn ang="0">
                  <a:pos x="24" y="77"/>
                </a:cxn>
                <a:cxn ang="0">
                  <a:pos x="17" y="88"/>
                </a:cxn>
                <a:cxn ang="0">
                  <a:pos x="17" y="90"/>
                </a:cxn>
                <a:cxn ang="0">
                  <a:pos x="19" y="89"/>
                </a:cxn>
                <a:cxn ang="0">
                  <a:pos x="27" y="79"/>
                </a:cxn>
                <a:cxn ang="0">
                  <a:pos x="27" y="78"/>
                </a:cxn>
                <a:cxn ang="0">
                  <a:pos x="27" y="74"/>
                </a:cxn>
                <a:cxn ang="0">
                  <a:pos x="21" y="34"/>
                </a:cxn>
                <a:cxn ang="0">
                  <a:pos x="13" y="13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1" y="2"/>
                </a:cxn>
              </a:cxnLst>
              <a:rect l="0" t="0" r="r" b="b"/>
              <a:pathLst>
                <a:path w="27" h="90">
                  <a:moveTo>
                    <a:pt x="1" y="2"/>
                  </a:moveTo>
                  <a:cubicBezTo>
                    <a:pt x="5" y="5"/>
                    <a:pt x="8" y="9"/>
                    <a:pt x="11" y="15"/>
                  </a:cubicBezTo>
                  <a:cubicBezTo>
                    <a:pt x="19" y="32"/>
                    <a:pt x="24" y="60"/>
                    <a:pt x="24" y="74"/>
                  </a:cubicBezTo>
                  <a:cubicBezTo>
                    <a:pt x="24" y="76"/>
                    <a:pt x="24" y="77"/>
                    <a:pt x="24" y="78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7" y="88"/>
                    <a:pt x="17" y="89"/>
                    <a:pt x="17" y="90"/>
                  </a:cubicBezTo>
                  <a:cubicBezTo>
                    <a:pt x="18" y="90"/>
                    <a:pt x="19" y="90"/>
                    <a:pt x="19" y="8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7"/>
                    <a:pt x="27" y="76"/>
                    <a:pt x="27" y="74"/>
                  </a:cubicBezTo>
                  <a:cubicBezTo>
                    <a:pt x="27" y="64"/>
                    <a:pt x="25" y="48"/>
                    <a:pt x="21" y="34"/>
                  </a:cubicBezTo>
                  <a:cubicBezTo>
                    <a:pt x="19" y="26"/>
                    <a:pt x="16" y="19"/>
                    <a:pt x="13" y="13"/>
                  </a:cubicBezTo>
                  <a:cubicBezTo>
                    <a:pt x="10" y="7"/>
                    <a:pt x="7" y="3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6" name="Freeform 150"/>
            <p:cNvSpPr>
              <a:spLocks/>
            </p:cNvSpPr>
            <p:nvPr userDrawn="1"/>
          </p:nvSpPr>
          <p:spPr bwMode="auto">
            <a:xfrm>
              <a:off x="9110663" y="6327775"/>
              <a:ext cx="33337" cy="55563"/>
            </a:xfrm>
            <a:custGeom>
              <a:avLst/>
              <a:gdLst/>
              <a:ahLst/>
              <a:cxnLst>
                <a:cxn ang="0">
                  <a:pos x="3" y="17"/>
                </a:cxn>
                <a:cxn ang="0">
                  <a:pos x="3" y="7"/>
                </a:cxn>
                <a:cxn ang="0">
                  <a:pos x="8" y="12"/>
                </a:cxn>
                <a:cxn ang="0">
                  <a:pos x="10" y="12"/>
                </a:cxn>
                <a:cxn ang="0">
                  <a:pos x="10" y="10"/>
                </a:cxn>
                <a:cxn ang="0">
                  <a:pos x="0" y="0"/>
                </a:cxn>
                <a:cxn ang="0">
                  <a:pos x="0" y="17"/>
                </a:cxn>
                <a:cxn ang="0">
                  <a:pos x="2" y="18"/>
                </a:cxn>
                <a:cxn ang="0">
                  <a:pos x="3" y="17"/>
                </a:cxn>
              </a:cxnLst>
              <a:rect l="0" t="0" r="r" b="b"/>
              <a:pathLst>
                <a:path w="11" h="18">
                  <a:moveTo>
                    <a:pt x="3" y="1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10" y="12"/>
                    <a:pt x="10" y="12"/>
                  </a:cubicBezTo>
                  <a:cubicBezTo>
                    <a:pt x="11" y="11"/>
                    <a:pt x="11" y="10"/>
                    <a:pt x="10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2" y="18"/>
                    <a:pt x="3" y="17"/>
                    <a:pt x="3" y="17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7" name="Freeform 151"/>
            <p:cNvSpPr>
              <a:spLocks/>
            </p:cNvSpPr>
            <p:nvPr userDrawn="1"/>
          </p:nvSpPr>
          <p:spPr bwMode="auto">
            <a:xfrm>
              <a:off x="8720138" y="6575425"/>
              <a:ext cx="61912" cy="23812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75"/>
                </a:cxn>
                <a:cxn ang="0">
                  <a:pos x="1" y="75"/>
                </a:cxn>
                <a:cxn ang="0">
                  <a:pos x="12" y="76"/>
                </a:cxn>
                <a:cxn ang="0">
                  <a:pos x="19" y="75"/>
                </a:cxn>
                <a:cxn ang="0">
                  <a:pos x="20" y="73"/>
                </a:cxn>
                <a:cxn ang="0">
                  <a:pos x="18" y="72"/>
                </a:cxn>
                <a:cxn ang="0">
                  <a:pos x="12" y="73"/>
                </a:cxn>
                <a:cxn ang="0">
                  <a:pos x="5" y="73"/>
                </a:cxn>
                <a:cxn ang="0">
                  <a:pos x="3" y="73"/>
                </a:cxn>
                <a:cxn ang="0">
                  <a:pos x="2" y="72"/>
                </a:cxn>
                <a:cxn ang="0">
                  <a:pos x="2" y="74"/>
                </a:cxn>
                <a:cxn ang="0">
                  <a:pos x="3" y="74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</a:cxnLst>
              <a:rect l="0" t="0" r="r" b="b"/>
              <a:pathLst>
                <a:path w="20" h="76">
                  <a:moveTo>
                    <a:pt x="0" y="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2" y="75"/>
                    <a:pt x="7" y="76"/>
                    <a:pt x="12" y="76"/>
                  </a:cubicBezTo>
                  <a:cubicBezTo>
                    <a:pt x="14" y="76"/>
                    <a:pt x="17" y="76"/>
                    <a:pt x="19" y="75"/>
                  </a:cubicBezTo>
                  <a:cubicBezTo>
                    <a:pt x="20" y="75"/>
                    <a:pt x="20" y="74"/>
                    <a:pt x="20" y="73"/>
                  </a:cubicBezTo>
                  <a:cubicBezTo>
                    <a:pt x="20" y="73"/>
                    <a:pt x="19" y="72"/>
                    <a:pt x="18" y="72"/>
                  </a:cubicBezTo>
                  <a:cubicBezTo>
                    <a:pt x="17" y="73"/>
                    <a:pt x="14" y="73"/>
                    <a:pt x="12" y="73"/>
                  </a:cubicBezTo>
                  <a:cubicBezTo>
                    <a:pt x="9" y="73"/>
                    <a:pt x="7" y="73"/>
                    <a:pt x="5" y="73"/>
                  </a:cubicBezTo>
                  <a:cubicBezTo>
                    <a:pt x="4" y="73"/>
                    <a:pt x="3" y="73"/>
                    <a:pt x="3" y="73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8" name="Freeform 152"/>
            <p:cNvSpPr>
              <a:spLocks/>
            </p:cNvSpPr>
            <p:nvPr userDrawn="1"/>
          </p:nvSpPr>
          <p:spPr bwMode="auto">
            <a:xfrm>
              <a:off x="7742238" y="5443538"/>
              <a:ext cx="239712" cy="236537"/>
            </a:xfrm>
            <a:custGeom>
              <a:avLst/>
              <a:gdLst/>
              <a:ahLst/>
              <a:cxnLst>
                <a:cxn ang="0">
                  <a:pos x="67" y="0"/>
                </a:cxn>
                <a:cxn ang="0">
                  <a:pos x="10" y="76"/>
                </a:cxn>
                <a:cxn ang="0">
                  <a:pos x="67" y="0"/>
                </a:cxn>
              </a:cxnLst>
              <a:rect l="0" t="0" r="r" b="b"/>
              <a:pathLst>
                <a:path w="77" h="76">
                  <a:moveTo>
                    <a:pt x="67" y="0"/>
                  </a:moveTo>
                  <a:cubicBezTo>
                    <a:pt x="67" y="0"/>
                    <a:pt x="0" y="0"/>
                    <a:pt x="10" y="76"/>
                  </a:cubicBezTo>
                  <a:cubicBezTo>
                    <a:pt x="10" y="76"/>
                    <a:pt x="77" y="69"/>
                    <a:pt x="67" y="0"/>
                  </a:cubicBezTo>
                  <a:close/>
                </a:path>
              </a:pathLst>
            </a:custGeom>
            <a:solidFill>
              <a:srgbClr val="0091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9" name="Freeform 153"/>
            <p:cNvSpPr>
              <a:spLocks/>
            </p:cNvSpPr>
            <p:nvPr userDrawn="1"/>
          </p:nvSpPr>
          <p:spPr bwMode="auto">
            <a:xfrm>
              <a:off x="7507288" y="5310188"/>
              <a:ext cx="268287" cy="279400"/>
            </a:xfrm>
            <a:custGeom>
              <a:avLst/>
              <a:gdLst/>
              <a:ahLst/>
              <a:cxnLst>
                <a:cxn ang="0">
                  <a:pos x="86" y="67"/>
                </a:cxn>
                <a:cxn ang="0">
                  <a:pos x="0" y="26"/>
                </a:cxn>
                <a:cxn ang="0">
                  <a:pos x="86" y="67"/>
                </a:cxn>
              </a:cxnLst>
              <a:rect l="0" t="0" r="r" b="b"/>
              <a:pathLst>
                <a:path w="86" h="90">
                  <a:moveTo>
                    <a:pt x="86" y="67"/>
                  </a:moveTo>
                  <a:cubicBezTo>
                    <a:pt x="86" y="67"/>
                    <a:pt x="74" y="0"/>
                    <a:pt x="0" y="26"/>
                  </a:cubicBezTo>
                  <a:cubicBezTo>
                    <a:pt x="0" y="26"/>
                    <a:pt x="20" y="90"/>
                    <a:pt x="86" y="67"/>
                  </a:cubicBezTo>
                  <a:close/>
                </a:path>
              </a:pathLst>
            </a:custGeom>
            <a:solidFill>
              <a:srgbClr val="0091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0" name="Oval 154"/>
            <p:cNvSpPr>
              <a:spLocks noChangeArrowheads="1"/>
            </p:cNvSpPr>
            <p:nvPr userDrawn="1"/>
          </p:nvSpPr>
          <p:spPr bwMode="auto">
            <a:xfrm>
              <a:off x="7504113" y="6122988"/>
              <a:ext cx="409575" cy="406400"/>
            </a:xfrm>
            <a:prstGeom prst="ellipse">
              <a:avLst/>
            </a:prstGeom>
            <a:solidFill>
              <a:srgbClr val="512B7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1" name="Oval 155"/>
            <p:cNvSpPr>
              <a:spLocks noChangeArrowheads="1"/>
            </p:cNvSpPr>
            <p:nvPr userDrawn="1"/>
          </p:nvSpPr>
          <p:spPr bwMode="auto">
            <a:xfrm>
              <a:off x="7559675" y="5802313"/>
              <a:ext cx="409575" cy="406400"/>
            </a:xfrm>
            <a:prstGeom prst="ellipse">
              <a:avLst/>
            </a:prstGeom>
            <a:solidFill>
              <a:srgbClr val="512B7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2" name="Oval 156"/>
            <p:cNvSpPr>
              <a:spLocks noChangeArrowheads="1"/>
            </p:cNvSpPr>
            <p:nvPr userDrawn="1"/>
          </p:nvSpPr>
          <p:spPr bwMode="auto">
            <a:xfrm>
              <a:off x="7388225" y="5478463"/>
              <a:ext cx="409575" cy="406400"/>
            </a:xfrm>
            <a:prstGeom prst="ellipse">
              <a:avLst/>
            </a:prstGeom>
            <a:solidFill>
              <a:srgbClr val="512B7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3" name="Oval 157"/>
            <p:cNvSpPr>
              <a:spLocks noChangeArrowheads="1"/>
            </p:cNvSpPr>
            <p:nvPr userDrawn="1"/>
          </p:nvSpPr>
          <p:spPr bwMode="auto">
            <a:xfrm>
              <a:off x="7742238" y="5494338"/>
              <a:ext cx="409575" cy="406400"/>
            </a:xfrm>
            <a:prstGeom prst="ellipse">
              <a:avLst/>
            </a:prstGeom>
            <a:solidFill>
              <a:srgbClr val="67309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4" name="Oval 158"/>
            <p:cNvSpPr>
              <a:spLocks noChangeArrowheads="1"/>
            </p:cNvSpPr>
            <p:nvPr userDrawn="1"/>
          </p:nvSpPr>
          <p:spPr bwMode="auto">
            <a:xfrm>
              <a:off x="7588250" y="6330950"/>
              <a:ext cx="409575" cy="407988"/>
            </a:xfrm>
            <a:prstGeom prst="ellipse">
              <a:avLst/>
            </a:prstGeom>
            <a:solidFill>
              <a:srgbClr val="67309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5" name="Oval 159"/>
            <p:cNvSpPr>
              <a:spLocks noChangeArrowheads="1"/>
            </p:cNvSpPr>
            <p:nvPr userDrawn="1"/>
          </p:nvSpPr>
          <p:spPr bwMode="auto">
            <a:xfrm>
              <a:off x="7754938" y="6029325"/>
              <a:ext cx="407987" cy="406400"/>
            </a:xfrm>
            <a:prstGeom prst="ellipse">
              <a:avLst/>
            </a:prstGeom>
            <a:solidFill>
              <a:srgbClr val="67309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6" name="Oval 160"/>
            <p:cNvSpPr>
              <a:spLocks noChangeArrowheads="1"/>
            </p:cNvSpPr>
            <p:nvPr userDrawn="1"/>
          </p:nvSpPr>
          <p:spPr bwMode="auto">
            <a:xfrm>
              <a:off x="7375525" y="5949950"/>
              <a:ext cx="406400" cy="409575"/>
            </a:xfrm>
            <a:prstGeom prst="ellipse">
              <a:avLst/>
            </a:prstGeom>
            <a:solidFill>
              <a:srgbClr val="67309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7" name="Oval 161"/>
            <p:cNvSpPr>
              <a:spLocks noChangeArrowheads="1"/>
            </p:cNvSpPr>
            <p:nvPr userDrawn="1"/>
          </p:nvSpPr>
          <p:spPr bwMode="auto">
            <a:xfrm>
              <a:off x="7824788" y="5743575"/>
              <a:ext cx="409575" cy="406400"/>
            </a:xfrm>
            <a:prstGeom prst="ellipse">
              <a:avLst/>
            </a:prstGeom>
            <a:solidFill>
              <a:srgbClr val="67309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8" name="Freeform 162"/>
            <p:cNvSpPr>
              <a:spLocks/>
            </p:cNvSpPr>
            <p:nvPr userDrawn="1"/>
          </p:nvSpPr>
          <p:spPr bwMode="auto">
            <a:xfrm>
              <a:off x="7707313" y="5268913"/>
              <a:ext cx="130175" cy="290512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1" y="80"/>
                </a:cxn>
                <a:cxn ang="0">
                  <a:pos x="21" y="81"/>
                </a:cxn>
                <a:cxn ang="0">
                  <a:pos x="22" y="81"/>
                </a:cxn>
                <a:cxn ang="0">
                  <a:pos x="22" y="82"/>
                </a:cxn>
                <a:cxn ang="0">
                  <a:pos x="39" y="92"/>
                </a:cxn>
                <a:cxn ang="0">
                  <a:pos x="41" y="92"/>
                </a:cxn>
                <a:cxn ang="0">
                  <a:pos x="41" y="90"/>
                </a:cxn>
                <a:cxn ang="0">
                  <a:pos x="23" y="79"/>
                </a:cxn>
                <a:cxn ang="0">
                  <a:pos x="22" y="80"/>
                </a:cxn>
                <a:cxn ang="0">
                  <a:pos x="24" y="80"/>
                </a:cxn>
                <a:cxn ang="0">
                  <a:pos x="3" y="1"/>
                </a:cxn>
                <a:cxn ang="0">
                  <a:pos x="0" y="1"/>
                </a:cxn>
                <a:cxn ang="0">
                  <a:pos x="0" y="3"/>
                </a:cxn>
              </a:cxnLst>
              <a:rect l="0" t="0" r="r" b="b"/>
              <a:pathLst>
                <a:path w="42" h="93">
                  <a:moveTo>
                    <a:pt x="0" y="3"/>
                  </a:moveTo>
                  <a:cubicBezTo>
                    <a:pt x="17" y="30"/>
                    <a:pt x="19" y="63"/>
                    <a:pt x="21" y="80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4" y="82"/>
                    <a:pt x="33" y="86"/>
                    <a:pt x="39" y="92"/>
                  </a:cubicBezTo>
                  <a:cubicBezTo>
                    <a:pt x="40" y="93"/>
                    <a:pt x="41" y="93"/>
                    <a:pt x="41" y="92"/>
                  </a:cubicBezTo>
                  <a:cubicBezTo>
                    <a:pt x="42" y="92"/>
                    <a:pt x="42" y="91"/>
                    <a:pt x="41" y="90"/>
                  </a:cubicBezTo>
                  <a:cubicBezTo>
                    <a:pt x="34" y="83"/>
                    <a:pt x="23" y="79"/>
                    <a:pt x="23" y="79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2" y="63"/>
                    <a:pt x="20" y="30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9" name="Oval 163"/>
            <p:cNvSpPr>
              <a:spLocks noChangeArrowheads="1"/>
            </p:cNvSpPr>
            <p:nvPr userDrawn="1"/>
          </p:nvSpPr>
          <p:spPr bwMode="auto">
            <a:xfrm>
              <a:off x="7466013" y="5586413"/>
              <a:ext cx="409575" cy="407987"/>
            </a:xfrm>
            <a:prstGeom prst="ellipse">
              <a:avLst/>
            </a:prstGeom>
            <a:solidFill>
              <a:srgbClr val="67309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0" name="Oval 164"/>
            <p:cNvSpPr>
              <a:spLocks noChangeArrowheads="1"/>
            </p:cNvSpPr>
            <p:nvPr userDrawn="1"/>
          </p:nvSpPr>
          <p:spPr bwMode="auto">
            <a:xfrm>
              <a:off x="7245350" y="5692775"/>
              <a:ext cx="409575" cy="407988"/>
            </a:xfrm>
            <a:prstGeom prst="ellipse">
              <a:avLst/>
            </a:prstGeom>
            <a:solidFill>
              <a:srgbClr val="67309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1" name="Freeform 165"/>
            <p:cNvSpPr>
              <a:spLocks/>
            </p:cNvSpPr>
            <p:nvPr userDrawn="1"/>
          </p:nvSpPr>
          <p:spPr bwMode="auto">
            <a:xfrm>
              <a:off x="7710488" y="6729413"/>
              <a:ext cx="49212" cy="84137"/>
            </a:xfrm>
            <a:custGeom>
              <a:avLst/>
              <a:gdLst/>
              <a:ahLst/>
              <a:cxnLst>
                <a:cxn ang="0">
                  <a:pos x="13" y="1"/>
                </a:cxn>
                <a:cxn ang="0">
                  <a:pos x="13" y="23"/>
                </a:cxn>
                <a:cxn ang="0">
                  <a:pos x="15" y="23"/>
                </a:cxn>
                <a:cxn ang="0">
                  <a:pos x="14" y="22"/>
                </a:cxn>
                <a:cxn ang="0">
                  <a:pos x="14" y="22"/>
                </a:cxn>
                <a:cxn ang="0">
                  <a:pos x="4" y="24"/>
                </a:cxn>
                <a:cxn ang="0">
                  <a:pos x="2" y="24"/>
                </a:cxn>
                <a:cxn ang="0">
                  <a:pos x="0" y="25"/>
                </a:cxn>
                <a:cxn ang="0">
                  <a:pos x="1" y="27"/>
                </a:cxn>
                <a:cxn ang="0">
                  <a:pos x="4" y="27"/>
                </a:cxn>
                <a:cxn ang="0">
                  <a:pos x="15" y="25"/>
                </a:cxn>
                <a:cxn ang="0">
                  <a:pos x="16" y="24"/>
                </a:cxn>
                <a:cxn ang="0">
                  <a:pos x="16" y="1"/>
                </a:cxn>
                <a:cxn ang="0">
                  <a:pos x="15" y="0"/>
                </a:cxn>
                <a:cxn ang="0">
                  <a:pos x="13" y="1"/>
                </a:cxn>
              </a:cxnLst>
              <a:rect l="0" t="0" r="r" b="b"/>
              <a:pathLst>
                <a:path w="16" h="27">
                  <a:moveTo>
                    <a:pt x="13" y="1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2"/>
                    <a:pt x="8" y="24"/>
                    <a:pt x="4" y="24"/>
                  </a:cubicBezTo>
                  <a:cubicBezTo>
                    <a:pt x="3" y="24"/>
                    <a:pt x="3" y="24"/>
                    <a:pt x="2" y="24"/>
                  </a:cubicBezTo>
                  <a:cubicBezTo>
                    <a:pt x="1" y="24"/>
                    <a:pt x="0" y="24"/>
                    <a:pt x="0" y="25"/>
                  </a:cubicBezTo>
                  <a:cubicBezTo>
                    <a:pt x="0" y="26"/>
                    <a:pt x="0" y="27"/>
                    <a:pt x="1" y="27"/>
                  </a:cubicBezTo>
                  <a:cubicBezTo>
                    <a:pt x="2" y="27"/>
                    <a:pt x="3" y="27"/>
                    <a:pt x="4" y="27"/>
                  </a:cubicBezTo>
                  <a:cubicBezTo>
                    <a:pt x="10" y="27"/>
                    <a:pt x="15" y="25"/>
                    <a:pt x="15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4" y="0"/>
                    <a:pt x="13" y="0"/>
                    <a:pt x="13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2" name="Freeform 166"/>
            <p:cNvSpPr>
              <a:spLocks/>
            </p:cNvSpPr>
            <p:nvPr userDrawn="1"/>
          </p:nvSpPr>
          <p:spPr bwMode="auto">
            <a:xfrm>
              <a:off x="7769225" y="6732588"/>
              <a:ext cx="47625" cy="80962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3"/>
                </a:cxn>
                <a:cxn ang="0">
                  <a:pos x="1" y="24"/>
                </a:cxn>
                <a:cxn ang="0">
                  <a:pos x="14" y="26"/>
                </a:cxn>
                <a:cxn ang="0">
                  <a:pos x="15" y="24"/>
                </a:cxn>
                <a:cxn ang="0">
                  <a:pos x="14" y="23"/>
                </a:cxn>
                <a:cxn ang="0">
                  <a:pos x="6" y="22"/>
                </a:cxn>
                <a:cxn ang="0">
                  <a:pos x="3" y="21"/>
                </a:cxn>
                <a:cxn ang="0">
                  <a:pos x="2" y="21"/>
                </a:cxn>
                <a:cxn ang="0">
                  <a:pos x="2" y="22"/>
                </a:cxn>
                <a:cxn ang="0">
                  <a:pos x="3" y="22"/>
                </a:cxn>
                <a:cxn ang="0">
                  <a:pos x="3" y="2"/>
                </a:cxn>
                <a:cxn ang="0">
                  <a:pos x="2" y="0"/>
                </a:cxn>
                <a:cxn ang="0">
                  <a:pos x="0" y="2"/>
                </a:cxn>
              </a:cxnLst>
              <a:rect l="0" t="0" r="r" b="b"/>
              <a:pathLst>
                <a:path w="15" h="26">
                  <a:moveTo>
                    <a:pt x="0" y="2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9" y="26"/>
                    <a:pt x="14" y="26"/>
                  </a:cubicBezTo>
                  <a:cubicBezTo>
                    <a:pt x="14" y="26"/>
                    <a:pt x="15" y="25"/>
                    <a:pt x="15" y="24"/>
                  </a:cubicBezTo>
                  <a:cubicBezTo>
                    <a:pt x="15" y="24"/>
                    <a:pt x="14" y="23"/>
                    <a:pt x="14" y="23"/>
                  </a:cubicBezTo>
                  <a:cubicBezTo>
                    <a:pt x="12" y="23"/>
                    <a:pt x="9" y="22"/>
                    <a:pt x="6" y="22"/>
                  </a:cubicBezTo>
                  <a:cubicBezTo>
                    <a:pt x="5" y="22"/>
                    <a:pt x="4" y="21"/>
                    <a:pt x="3" y="21"/>
                  </a:cubicBezTo>
                  <a:cubicBezTo>
                    <a:pt x="3" y="21"/>
                    <a:pt x="2" y="21"/>
                    <a:pt x="2" y="2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3" name="Freeform 167"/>
            <p:cNvSpPr>
              <a:spLocks/>
            </p:cNvSpPr>
            <p:nvPr userDrawn="1"/>
          </p:nvSpPr>
          <p:spPr bwMode="auto">
            <a:xfrm>
              <a:off x="5611813" y="6575425"/>
              <a:ext cx="152400" cy="28733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8" y="45"/>
                </a:cxn>
                <a:cxn ang="0">
                  <a:pos x="4" y="74"/>
                </a:cxn>
                <a:cxn ang="0">
                  <a:pos x="2" y="82"/>
                </a:cxn>
                <a:cxn ang="0">
                  <a:pos x="1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1" y="87"/>
                </a:cxn>
                <a:cxn ang="0">
                  <a:pos x="33" y="92"/>
                </a:cxn>
                <a:cxn ang="0">
                  <a:pos x="48" y="89"/>
                </a:cxn>
                <a:cxn ang="0">
                  <a:pos x="48" y="87"/>
                </a:cxn>
                <a:cxn ang="0">
                  <a:pos x="46" y="87"/>
                </a:cxn>
                <a:cxn ang="0">
                  <a:pos x="33" y="89"/>
                </a:cxn>
                <a:cxn ang="0">
                  <a:pos x="12" y="87"/>
                </a:cxn>
                <a:cxn ang="0">
                  <a:pos x="5" y="85"/>
                </a:cxn>
                <a:cxn ang="0">
                  <a:pos x="2" y="85"/>
                </a:cxn>
                <a:cxn ang="0">
                  <a:pos x="2" y="86"/>
                </a:cxn>
                <a:cxn ang="0">
                  <a:pos x="3" y="87"/>
                </a:cxn>
                <a:cxn ang="0">
                  <a:pos x="11" y="45"/>
                </a:cxn>
                <a:cxn ang="0">
                  <a:pos x="3" y="2"/>
                </a:cxn>
                <a:cxn ang="0">
                  <a:pos x="1" y="1"/>
                </a:cxn>
                <a:cxn ang="0">
                  <a:pos x="0" y="3"/>
                </a:cxn>
              </a:cxnLst>
              <a:rect l="0" t="0" r="r" b="b"/>
              <a:pathLst>
                <a:path w="49" h="92">
                  <a:moveTo>
                    <a:pt x="0" y="3"/>
                  </a:moveTo>
                  <a:cubicBezTo>
                    <a:pt x="6" y="18"/>
                    <a:pt x="8" y="32"/>
                    <a:pt x="8" y="45"/>
                  </a:cubicBezTo>
                  <a:cubicBezTo>
                    <a:pt x="8" y="57"/>
                    <a:pt x="6" y="67"/>
                    <a:pt x="4" y="74"/>
                  </a:cubicBezTo>
                  <a:cubicBezTo>
                    <a:pt x="3" y="78"/>
                    <a:pt x="2" y="81"/>
                    <a:pt x="2" y="82"/>
                  </a:cubicBezTo>
                  <a:cubicBezTo>
                    <a:pt x="1" y="83"/>
                    <a:pt x="1" y="84"/>
                    <a:pt x="1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9" y="92"/>
                    <a:pt x="33" y="92"/>
                  </a:cubicBezTo>
                  <a:cubicBezTo>
                    <a:pt x="39" y="92"/>
                    <a:pt x="44" y="91"/>
                    <a:pt x="48" y="89"/>
                  </a:cubicBezTo>
                  <a:cubicBezTo>
                    <a:pt x="49" y="89"/>
                    <a:pt x="49" y="88"/>
                    <a:pt x="48" y="87"/>
                  </a:cubicBezTo>
                  <a:cubicBezTo>
                    <a:pt x="48" y="86"/>
                    <a:pt x="47" y="86"/>
                    <a:pt x="46" y="87"/>
                  </a:cubicBezTo>
                  <a:cubicBezTo>
                    <a:pt x="43" y="88"/>
                    <a:pt x="39" y="89"/>
                    <a:pt x="33" y="89"/>
                  </a:cubicBezTo>
                  <a:cubicBezTo>
                    <a:pt x="26" y="89"/>
                    <a:pt x="18" y="88"/>
                    <a:pt x="12" y="87"/>
                  </a:cubicBezTo>
                  <a:cubicBezTo>
                    <a:pt x="9" y="86"/>
                    <a:pt x="7" y="86"/>
                    <a:pt x="5" y="85"/>
                  </a:cubicBezTo>
                  <a:cubicBezTo>
                    <a:pt x="3" y="85"/>
                    <a:pt x="2" y="85"/>
                    <a:pt x="2" y="85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6"/>
                    <a:pt x="11" y="70"/>
                    <a:pt x="11" y="45"/>
                  </a:cubicBezTo>
                  <a:cubicBezTo>
                    <a:pt x="11" y="32"/>
                    <a:pt x="9" y="17"/>
                    <a:pt x="3" y="2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4" name="Freeform 168"/>
            <p:cNvSpPr>
              <a:spLocks/>
            </p:cNvSpPr>
            <p:nvPr userDrawn="1"/>
          </p:nvSpPr>
          <p:spPr bwMode="auto">
            <a:xfrm>
              <a:off x="5024438" y="5378450"/>
              <a:ext cx="842962" cy="1266825"/>
            </a:xfrm>
            <a:custGeom>
              <a:avLst/>
              <a:gdLst/>
              <a:ahLst/>
              <a:cxnLst>
                <a:cxn ang="0">
                  <a:pos x="233" y="162"/>
                </a:cxn>
                <a:cxn ang="0">
                  <a:pos x="238" y="97"/>
                </a:cxn>
                <a:cxn ang="0">
                  <a:pos x="141" y="0"/>
                </a:cxn>
                <a:cxn ang="0">
                  <a:pos x="44" y="97"/>
                </a:cxn>
                <a:cxn ang="0">
                  <a:pos x="50" y="157"/>
                </a:cxn>
                <a:cxn ang="0">
                  <a:pos x="0" y="272"/>
                </a:cxn>
                <a:cxn ang="0">
                  <a:pos x="135" y="407"/>
                </a:cxn>
                <a:cxn ang="0">
                  <a:pos x="270" y="272"/>
                </a:cxn>
                <a:cxn ang="0">
                  <a:pos x="233" y="162"/>
                </a:cxn>
              </a:cxnLst>
              <a:rect l="0" t="0" r="r" b="b"/>
              <a:pathLst>
                <a:path w="270" h="407">
                  <a:moveTo>
                    <a:pt x="233" y="162"/>
                  </a:moveTo>
                  <a:cubicBezTo>
                    <a:pt x="233" y="144"/>
                    <a:pt x="238" y="122"/>
                    <a:pt x="238" y="97"/>
                  </a:cubicBezTo>
                  <a:cubicBezTo>
                    <a:pt x="238" y="44"/>
                    <a:pt x="194" y="0"/>
                    <a:pt x="141" y="0"/>
                  </a:cubicBezTo>
                  <a:cubicBezTo>
                    <a:pt x="87" y="0"/>
                    <a:pt x="44" y="44"/>
                    <a:pt x="44" y="97"/>
                  </a:cubicBezTo>
                  <a:cubicBezTo>
                    <a:pt x="44" y="120"/>
                    <a:pt x="50" y="136"/>
                    <a:pt x="50" y="157"/>
                  </a:cubicBezTo>
                  <a:cubicBezTo>
                    <a:pt x="50" y="187"/>
                    <a:pt x="0" y="223"/>
                    <a:pt x="0" y="272"/>
                  </a:cubicBezTo>
                  <a:cubicBezTo>
                    <a:pt x="0" y="346"/>
                    <a:pt x="61" y="407"/>
                    <a:pt x="135" y="407"/>
                  </a:cubicBezTo>
                  <a:cubicBezTo>
                    <a:pt x="210" y="407"/>
                    <a:pt x="270" y="346"/>
                    <a:pt x="270" y="272"/>
                  </a:cubicBezTo>
                  <a:cubicBezTo>
                    <a:pt x="270" y="226"/>
                    <a:pt x="233" y="180"/>
                    <a:pt x="233" y="162"/>
                  </a:cubicBezTo>
                  <a:close/>
                </a:path>
              </a:pathLst>
            </a:custGeom>
            <a:solidFill>
              <a:srgbClr val="D9E02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5" name="Freeform 169"/>
            <p:cNvSpPr>
              <a:spLocks/>
            </p:cNvSpPr>
            <p:nvPr userDrawn="1"/>
          </p:nvSpPr>
          <p:spPr bwMode="auto">
            <a:xfrm>
              <a:off x="5138738" y="6597650"/>
              <a:ext cx="173037" cy="265113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40" y="29"/>
                </a:cxn>
                <a:cxn ang="0">
                  <a:pos x="43" y="59"/>
                </a:cxn>
                <a:cxn ang="0">
                  <a:pos x="47" y="70"/>
                </a:cxn>
                <a:cxn ang="0">
                  <a:pos x="51" y="77"/>
                </a:cxn>
                <a:cxn ang="0">
                  <a:pos x="52" y="76"/>
                </a:cxn>
                <a:cxn ang="0">
                  <a:pos x="51" y="74"/>
                </a:cxn>
                <a:cxn ang="0">
                  <a:pos x="51" y="75"/>
                </a:cxn>
                <a:cxn ang="0">
                  <a:pos x="18" y="82"/>
                </a:cxn>
                <a:cxn ang="0">
                  <a:pos x="3" y="79"/>
                </a:cxn>
                <a:cxn ang="0">
                  <a:pos x="1" y="80"/>
                </a:cxn>
                <a:cxn ang="0">
                  <a:pos x="1" y="82"/>
                </a:cxn>
                <a:cxn ang="0">
                  <a:pos x="18" y="85"/>
                </a:cxn>
                <a:cxn ang="0">
                  <a:pos x="53" y="77"/>
                </a:cxn>
                <a:cxn ang="0">
                  <a:pos x="55" y="76"/>
                </a:cxn>
                <a:cxn ang="0">
                  <a:pos x="53" y="75"/>
                </a:cxn>
                <a:cxn ang="0">
                  <a:pos x="50" y="69"/>
                </a:cxn>
                <a:cxn ang="0">
                  <a:pos x="43" y="29"/>
                </a:cxn>
                <a:cxn ang="0">
                  <a:pos x="49" y="3"/>
                </a:cxn>
                <a:cxn ang="0">
                  <a:pos x="48" y="1"/>
                </a:cxn>
                <a:cxn ang="0">
                  <a:pos x="46" y="1"/>
                </a:cxn>
              </a:cxnLst>
              <a:rect l="0" t="0" r="r" b="b"/>
              <a:pathLst>
                <a:path w="55" h="85">
                  <a:moveTo>
                    <a:pt x="46" y="1"/>
                  </a:moveTo>
                  <a:cubicBezTo>
                    <a:pt x="41" y="8"/>
                    <a:pt x="40" y="18"/>
                    <a:pt x="40" y="29"/>
                  </a:cubicBezTo>
                  <a:cubicBezTo>
                    <a:pt x="40" y="39"/>
                    <a:pt x="41" y="50"/>
                    <a:pt x="43" y="59"/>
                  </a:cubicBezTo>
                  <a:cubicBezTo>
                    <a:pt x="44" y="63"/>
                    <a:pt x="45" y="67"/>
                    <a:pt x="47" y="70"/>
                  </a:cubicBezTo>
                  <a:cubicBezTo>
                    <a:pt x="48" y="73"/>
                    <a:pt x="49" y="75"/>
                    <a:pt x="51" y="7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1" y="74"/>
                    <a:pt x="51" y="74"/>
                    <a:pt x="51" y="75"/>
                  </a:cubicBezTo>
                  <a:cubicBezTo>
                    <a:pt x="47" y="76"/>
                    <a:pt x="32" y="82"/>
                    <a:pt x="18" y="82"/>
                  </a:cubicBezTo>
                  <a:cubicBezTo>
                    <a:pt x="13" y="82"/>
                    <a:pt x="7" y="81"/>
                    <a:pt x="3" y="79"/>
                  </a:cubicBezTo>
                  <a:cubicBezTo>
                    <a:pt x="2" y="79"/>
                    <a:pt x="1" y="79"/>
                    <a:pt x="1" y="80"/>
                  </a:cubicBezTo>
                  <a:cubicBezTo>
                    <a:pt x="0" y="80"/>
                    <a:pt x="1" y="81"/>
                    <a:pt x="1" y="82"/>
                  </a:cubicBezTo>
                  <a:cubicBezTo>
                    <a:pt x="6" y="84"/>
                    <a:pt x="12" y="85"/>
                    <a:pt x="18" y="85"/>
                  </a:cubicBezTo>
                  <a:cubicBezTo>
                    <a:pt x="35" y="85"/>
                    <a:pt x="52" y="77"/>
                    <a:pt x="53" y="77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2" y="74"/>
                    <a:pt x="51" y="72"/>
                    <a:pt x="50" y="69"/>
                  </a:cubicBezTo>
                  <a:cubicBezTo>
                    <a:pt x="46" y="60"/>
                    <a:pt x="43" y="44"/>
                    <a:pt x="43" y="29"/>
                  </a:cubicBezTo>
                  <a:cubicBezTo>
                    <a:pt x="43" y="19"/>
                    <a:pt x="45" y="9"/>
                    <a:pt x="49" y="3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8" y="0"/>
                    <a:pt x="47" y="1"/>
                    <a:pt x="46" y="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6" name="Freeform 170"/>
            <p:cNvSpPr>
              <a:spLocks/>
            </p:cNvSpPr>
            <p:nvPr userDrawn="1"/>
          </p:nvSpPr>
          <p:spPr bwMode="auto">
            <a:xfrm>
              <a:off x="5451475" y="5330825"/>
              <a:ext cx="157163" cy="153988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7" y="49"/>
                </a:cxn>
                <a:cxn ang="0">
                  <a:pos x="44" y="0"/>
                </a:cxn>
              </a:cxnLst>
              <a:rect l="0" t="0" r="r" b="b"/>
              <a:pathLst>
                <a:path w="50" h="49">
                  <a:moveTo>
                    <a:pt x="44" y="0"/>
                  </a:moveTo>
                  <a:cubicBezTo>
                    <a:pt x="44" y="0"/>
                    <a:pt x="0" y="0"/>
                    <a:pt x="7" y="49"/>
                  </a:cubicBezTo>
                  <a:cubicBezTo>
                    <a:pt x="7" y="49"/>
                    <a:pt x="50" y="44"/>
                    <a:pt x="44" y="0"/>
                  </a:cubicBezTo>
                  <a:close/>
                </a:path>
              </a:pathLst>
            </a:custGeom>
            <a:solidFill>
              <a:srgbClr val="006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7" name="Freeform 171"/>
            <p:cNvSpPr>
              <a:spLocks/>
            </p:cNvSpPr>
            <p:nvPr userDrawn="1"/>
          </p:nvSpPr>
          <p:spPr bwMode="auto">
            <a:xfrm>
              <a:off x="5386388" y="5330825"/>
              <a:ext cx="90487" cy="163513"/>
            </a:xfrm>
            <a:custGeom>
              <a:avLst/>
              <a:gdLst/>
              <a:ahLst/>
              <a:cxnLst>
                <a:cxn ang="0">
                  <a:pos x="29" y="51"/>
                </a:cxn>
                <a:cxn ang="0">
                  <a:pos x="25" y="27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22" y="28"/>
                </a:cxn>
                <a:cxn ang="0">
                  <a:pos x="26" y="51"/>
                </a:cxn>
                <a:cxn ang="0">
                  <a:pos x="28" y="52"/>
                </a:cxn>
                <a:cxn ang="0">
                  <a:pos x="29" y="51"/>
                </a:cxn>
              </a:cxnLst>
              <a:rect l="0" t="0" r="r" b="b"/>
              <a:pathLst>
                <a:path w="29" h="52">
                  <a:moveTo>
                    <a:pt x="29" y="51"/>
                  </a:moveTo>
                  <a:cubicBezTo>
                    <a:pt x="29" y="43"/>
                    <a:pt x="28" y="36"/>
                    <a:pt x="25" y="27"/>
                  </a:cubicBezTo>
                  <a:cubicBezTo>
                    <a:pt x="22" y="19"/>
                    <a:pt x="16" y="1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4" y="12"/>
                    <a:pt x="20" y="21"/>
                    <a:pt x="22" y="28"/>
                  </a:cubicBezTo>
                  <a:cubicBezTo>
                    <a:pt x="25" y="36"/>
                    <a:pt x="26" y="43"/>
                    <a:pt x="26" y="51"/>
                  </a:cubicBezTo>
                  <a:cubicBezTo>
                    <a:pt x="26" y="52"/>
                    <a:pt x="27" y="52"/>
                    <a:pt x="28" y="52"/>
                  </a:cubicBezTo>
                  <a:cubicBezTo>
                    <a:pt x="29" y="52"/>
                    <a:pt x="29" y="51"/>
                    <a:pt x="29" y="51"/>
                  </a:cubicBezTo>
                  <a:close/>
                </a:path>
              </a:pathLst>
            </a:custGeom>
            <a:solidFill>
              <a:srgbClr val="6C4A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1" r:id="rId4"/>
    <p:sldLayoutId id="2147483663" r:id="rId5"/>
    <p:sldLayoutId id="2147483664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2200" b="1" kern="1200">
          <a:solidFill>
            <a:srgbClr val="ABDEE2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8BB03A"/>
          </a:solidFill>
          <a:latin typeface="Cambria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8BB03A"/>
          </a:solidFill>
          <a:latin typeface="Cambria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8BB03A"/>
          </a:solidFill>
          <a:latin typeface="Cambria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8BB03A"/>
          </a:solidFill>
          <a:latin typeface="Cambria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8BB03A"/>
          </a:solidFill>
          <a:latin typeface="Cambr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9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5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9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7.jpeg"/><Relationship Id="rId7" Type="http://schemas.openxmlformats.org/officeDocument/2006/relationships/image" Target="../media/image6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9.png"/><Relationship Id="rId4" Type="http://schemas.openxmlformats.org/officeDocument/2006/relationships/image" Target="../media/image58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6.png"/><Relationship Id="rId7" Type="http://schemas.openxmlformats.org/officeDocument/2006/relationships/image" Target="../media/image6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jpeg"/><Relationship Id="rId5" Type="http://schemas.openxmlformats.org/officeDocument/2006/relationships/image" Target="../media/image8.png"/><Relationship Id="rId10" Type="http://schemas.openxmlformats.org/officeDocument/2006/relationships/image" Target="../media/image65.png"/><Relationship Id="rId4" Type="http://schemas.openxmlformats.org/officeDocument/2006/relationships/image" Target="../media/image7.pn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9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10" Type="http://schemas.openxmlformats.org/officeDocument/2006/relationships/image" Target="../media/image8.png"/><Relationship Id="rId4" Type="http://schemas.openxmlformats.org/officeDocument/2006/relationships/image" Target="../media/image21.jpe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7.png"/><Relationship Id="rId7" Type="http://schemas.openxmlformats.org/officeDocument/2006/relationships/image" Target="../media/image2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1.png"/><Relationship Id="rId7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4.png"/><Relationship Id="rId7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e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40.png"/><Relationship Id="rId2" Type="http://schemas.openxmlformats.org/officeDocument/2006/relationships/image" Target="../media/image9.png"/><Relationship Id="rId16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39.jpeg"/><Relationship Id="rId5" Type="http://schemas.openxmlformats.org/officeDocument/2006/relationships/image" Target="../media/image10.png"/><Relationship Id="rId15" Type="http://schemas.openxmlformats.org/officeDocument/2006/relationships/image" Target="../media/image43.jpeg"/><Relationship Id="rId10" Type="http://schemas.openxmlformats.org/officeDocument/2006/relationships/image" Target="../media/image38.jpeg"/><Relationship Id="rId4" Type="http://schemas.openxmlformats.org/officeDocument/2006/relationships/image" Target="../media/image4.png"/><Relationship Id="rId9" Type="http://schemas.openxmlformats.org/officeDocument/2006/relationships/image" Target="../media/image37.png"/><Relationship Id="rId14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SONY\Desktop\senior project\pic\orange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337172"/>
            <a:ext cx="5101932" cy="38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3068960"/>
            <a:ext cx="5715000" cy="533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6"/>
                </a:solidFill>
                <a:latin typeface="+mj-lt"/>
              </a:rPr>
              <a:t>Dental Clinic Services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+mn-lt"/>
              </a:rPr>
              <a:t>Kanokwan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Maneerat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542115002</a:t>
            </a:r>
          </a:p>
          <a:p>
            <a:r>
              <a:rPr lang="en-US" dirty="0" err="1">
                <a:solidFill>
                  <a:schemeClr val="tx1"/>
                </a:solidFill>
                <a:latin typeface="+mn-lt"/>
              </a:rPr>
              <a:t>Worapun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Wongkium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542115055</a:t>
            </a:r>
            <a:endParaRPr lang="th-TH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115616" y="1719762"/>
            <a:ext cx="990600" cy="197070"/>
          </a:xfrm>
        </p:spPr>
        <p:txBody>
          <a:bodyPr/>
          <a:lstStyle/>
          <a:p>
            <a:r>
              <a:rPr lang="en-US" sz="1200" dirty="0" smtClean="0"/>
              <a:t>03-13-2014</a:t>
            </a:r>
            <a:endParaRPr lang="th-TH" sz="1200" dirty="0"/>
          </a:p>
        </p:txBody>
      </p:sp>
      <p:sp>
        <p:nvSpPr>
          <p:cNvPr id="29" name="Rectangle 28"/>
          <p:cNvSpPr/>
          <p:nvPr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53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6" y="2348880"/>
            <a:ext cx="3250406" cy="322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Aims</a:t>
            </a:r>
            <a:endParaRPr lang="th-TH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052736"/>
            <a:ext cx="8229600" cy="489654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Patient get closer to the dentist and officer</a:t>
            </a:r>
          </a:p>
          <a:p>
            <a:pPr>
              <a:buFont typeface="Cambria" pitchFamily="18" charset="0"/>
              <a:buChar char="⟶"/>
            </a:pPr>
            <a:r>
              <a:rPr lang="en-US" sz="1800" dirty="0" smtClean="0"/>
              <a:t>   Reserve, or ask for change an appointment date</a:t>
            </a:r>
          </a:p>
          <a:p>
            <a:pPr>
              <a:buFont typeface="Cambria" pitchFamily="18" charset="0"/>
              <a:buChar char="⟶"/>
            </a:pPr>
            <a:r>
              <a:rPr lang="en-US" sz="1800" dirty="0" smtClean="0"/>
              <a:t>   Reminder from application.</a:t>
            </a:r>
          </a:p>
          <a:p>
            <a:pPr>
              <a:buFont typeface="Cambria" pitchFamily="18" charset="0"/>
              <a:buChar char="⟶"/>
            </a:pPr>
            <a:r>
              <a:rPr lang="en-US" sz="1800" dirty="0" smtClean="0"/>
              <a:t>   Can ask any question about the dental care information online</a:t>
            </a:r>
          </a:p>
          <a:p>
            <a:r>
              <a:rPr lang="en-US" dirty="0" smtClean="0"/>
              <a:t>Reduce works and time of the officer</a:t>
            </a:r>
          </a:p>
          <a:p>
            <a:pPr marL="514350" indent="-514350">
              <a:buFont typeface="Cambria" pitchFamily="18" charset="0"/>
              <a:buChar char="⟶"/>
            </a:pPr>
            <a:r>
              <a:rPr lang="en-US" sz="1800" dirty="0" smtClean="0"/>
              <a:t>Manage appointments and dentists’ schedule </a:t>
            </a:r>
          </a:p>
          <a:p>
            <a:pPr marL="514350" indent="-514350">
              <a:buFont typeface="Cambria" pitchFamily="18" charset="0"/>
              <a:buChar char="⟶"/>
            </a:pPr>
            <a:r>
              <a:rPr lang="en-US" sz="1800" dirty="0" smtClean="0"/>
              <a:t>Can identify the patient by using QR code</a:t>
            </a:r>
            <a:endParaRPr lang="en-US" dirty="0" smtClean="0"/>
          </a:p>
          <a:p>
            <a:r>
              <a:rPr lang="en-US" dirty="0" smtClean="0"/>
              <a:t>Dentist interact with the patient directly</a:t>
            </a:r>
          </a:p>
          <a:p>
            <a:pPr>
              <a:buFont typeface="Cambria" pitchFamily="18" charset="0"/>
              <a:buChar char="⟶"/>
            </a:pPr>
            <a:r>
              <a:rPr lang="en-US" sz="1800" dirty="0" smtClean="0"/>
              <a:t>   </a:t>
            </a:r>
            <a:r>
              <a:rPr lang="en-US" sz="1800" dirty="0"/>
              <a:t>F</a:t>
            </a:r>
            <a:r>
              <a:rPr lang="en-US" sz="1800" dirty="0" smtClean="0"/>
              <a:t>ollowing up his/her patient by using this application</a:t>
            </a:r>
          </a:p>
          <a:p>
            <a:pPr>
              <a:buFont typeface="Cambria" pitchFamily="18" charset="0"/>
              <a:buChar char="⟶"/>
            </a:pPr>
            <a:r>
              <a:rPr lang="en-US" sz="1800" dirty="0" smtClean="0"/>
              <a:t>   Consulting with his/her patient online</a:t>
            </a:r>
          </a:p>
          <a:p>
            <a:pPr>
              <a:buFont typeface="Cambria" pitchFamily="18" charset="0"/>
              <a:buChar char="⟶"/>
            </a:pPr>
            <a:r>
              <a:rPr lang="en-US" sz="1800" dirty="0" smtClean="0"/>
              <a:t>   Manage his/her own schedule</a:t>
            </a:r>
          </a:p>
          <a:p>
            <a:endParaRPr lang="th-TH" dirty="0"/>
          </a:p>
        </p:txBody>
      </p:sp>
      <p:sp>
        <p:nvSpPr>
          <p:cNvPr id="5" name="Rectangle 4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82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11760" y="274638"/>
            <a:ext cx="627504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Objective</a:t>
            </a:r>
            <a:endParaRPr lang="th-T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Web application &amp; Mobile application</a:t>
            </a:r>
          </a:p>
          <a:p>
            <a:pPr>
              <a:buFont typeface="Cambria" pitchFamily="18" charset="0"/>
              <a:buChar char="→"/>
            </a:pPr>
            <a:r>
              <a:rPr lang="en-US" sz="1800" dirty="0" smtClean="0"/>
              <a:t>    Appointment management</a:t>
            </a:r>
          </a:p>
          <a:p>
            <a:pPr>
              <a:buFont typeface="Cambria" pitchFamily="18" charset="0"/>
              <a:buChar char="→"/>
            </a:pPr>
            <a:r>
              <a:rPr lang="en-US" sz="1800" dirty="0"/>
              <a:t> </a:t>
            </a:r>
            <a:r>
              <a:rPr lang="en-US" sz="1800" dirty="0" smtClean="0"/>
              <a:t>   Schedule sharing</a:t>
            </a:r>
          </a:p>
          <a:p>
            <a:pPr>
              <a:buFont typeface="Cambria" pitchFamily="18" charset="0"/>
              <a:buChar char="→"/>
            </a:pPr>
            <a:r>
              <a:rPr lang="en-US" sz="1800" dirty="0"/>
              <a:t> </a:t>
            </a:r>
            <a:r>
              <a:rPr lang="en-US" sz="1800" dirty="0" smtClean="0"/>
              <a:t>   Online consultation</a:t>
            </a:r>
          </a:p>
          <a:p>
            <a:pPr>
              <a:buFont typeface="Cambria" pitchFamily="18" charset="0"/>
              <a:buChar char="→"/>
            </a:pPr>
            <a:r>
              <a:rPr lang="en-US" sz="1800" dirty="0"/>
              <a:t> </a:t>
            </a:r>
            <a:r>
              <a:rPr lang="en-US" sz="1800" dirty="0" smtClean="0"/>
              <a:t>   Cost estimation</a:t>
            </a:r>
          </a:p>
          <a:p>
            <a:pPr>
              <a:buFont typeface="Cambria" pitchFamily="18" charset="0"/>
              <a:buChar char="→"/>
            </a:pPr>
            <a:r>
              <a:rPr lang="en-US" sz="1800" dirty="0"/>
              <a:t> </a:t>
            </a:r>
            <a:r>
              <a:rPr lang="en-US" sz="1800" dirty="0" smtClean="0"/>
              <a:t>   Advertisement and promotion</a:t>
            </a:r>
          </a:p>
          <a:p>
            <a:pPr>
              <a:buFont typeface="Cambria" pitchFamily="18" charset="0"/>
              <a:buChar char="→"/>
            </a:pPr>
            <a:r>
              <a:rPr lang="en-US" sz="1800" dirty="0"/>
              <a:t> </a:t>
            </a:r>
            <a:r>
              <a:rPr lang="en-US" sz="1800" dirty="0" smtClean="0"/>
              <a:t>   Providing knowledge of dental care</a:t>
            </a:r>
          </a:p>
          <a:p>
            <a:pPr>
              <a:buFont typeface="Cambria" pitchFamily="18" charset="0"/>
              <a:buChar char="→"/>
            </a:pPr>
            <a:r>
              <a:rPr lang="en-US" sz="1800" dirty="0"/>
              <a:t> </a:t>
            </a:r>
            <a:r>
              <a:rPr lang="en-US" sz="1800" dirty="0" smtClean="0"/>
              <a:t>   Patient identification</a:t>
            </a:r>
          </a:p>
          <a:p>
            <a:r>
              <a:rPr lang="en-US" dirty="0" smtClean="0"/>
              <a:t>Real-time information sharing</a:t>
            </a:r>
            <a:endParaRPr lang="th-TH" dirty="0"/>
          </a:p>
        </p:txBody>
      </p:sp>
      <p:sp>
        <p:nvSpPr>
          <p:cNvPr id="6" name="Rectangle 5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9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11760" y="274638"/>
            <a:ext cx="6275040" cy="1143000"/>
          </a:xfrm>
        </p:spPr>
        <p:txBody>
          <a:bodyPr/>
          <a:lstStyle/>
          <a:p>
            <a:r>
              <a:rPr lang="en-US" dirty="0" smtClean="0"/>
              <a:t>System Architecture</a:t>
            </a:r>
            <a:endParaRPr lang="th-TH" dirty="0"/>
          </a:p>
        </p:txBody>
      </p:sp>
      <p:sp>
        <p:nvSpPr>
          <p:cNvPr id="6" name="Rectangle 5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3" descr="C:\Users\SONY\Desktop\senior project\pic\It-Infrastructure-Wifi-icon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33" y="5828730"/>
            <a:ext cx="408582" cy="4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ONY\Desktop\senior project\pic\iphone-5-icon-614x46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5520092"/>
            <a:ext cx="1371575" cy="102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SONY\Desktop\senior project\pic\0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5661248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69156"/>
            <a:ext cx="9219662" cy="5528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44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27784" y="274638"/>
            <a:ext cx="6059016" cy="1143000"/>
          </a:xfrm>
        </p:spPr>
        <p:txBody>
          <a:bodyPr/>
          <a:lstStyle/>
          <a:p>
            <a:r>
              <a:rPr lang="en-US" dirty="0" smtClean="0"/>
              <a:t>Technology Review</a:t>
            </a:r>
            <a:endParaRPr lang="th-TH" dirty="0"/>
          </a:p>
        </p:txBody>
      </p:sp>
      <p:pic>
        <p:nvPicPr>
          <p:cNvPr id="12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36029" y="1988840"/>
            <a:ext cx="449601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BB03A"/>
                </a:solidFill>
                <a:latin typeface="Cambria" pitchFamily="18" charset="0"/>
              </a:rPr>
              <a:t>Apache web server</a:t>
            </a:r>
          </a:p>
          <a:p>
            <a:pPr marL="342900" indent="-342900">
              <a:buFont typeface="Cambria" pitchFamily="18" charset="0"/>
              <a:buChar char="→"/>
            </a:pPr>
            <a:r>
              <a:rPr lang="en-US" dirty="0">
                <a:solidFill>
                  <a:srgbClr val="B0CE6A"/>
                </a:solidFill>
                <a:latin typeface="Cambria" pitchFamily="18" charset="0"/>
              </a:rPr>
              <a:t>Apache web server a public-domain open source web server </a:t>
            </a:r>
            <a:endParaRPr lang="en-US" dirty="0" smtClean="0">
              <a:solidFill>
                <a:srgbClr val="B0CE6A"/>
              </a:solidFill>
              <a:latin typeface="Cambria" pitchFamily="18" charset="0"/>
            </a:endParaRPr>
          </a:p>
          <a:p>
            <a:r>
              <a:rPr lang="en-US" sz="2400" b="1" dirty="0" smtClean="0">
                <a:solidFill>
                  <a:srgbClr val="9BBA3B"/>
                </a:solidFill>
                <a:latin typeface="Cambria" pitchFamily="18" charset="0"/>
              </a:rPr>
              <a:t>MySQL </a:t>
            </a:r>
            <a:r>
              <a:rPr lang="en-US" sz="2400" b="1" dirty="0">
                <a:solidFill>
                  <a:srgbClr val="9BBA3B"/>
                </a:solidFill>
                <a:latin typeface="Cambria" pitchFamily="18" charset="0"/>
              </a:rPr>
              <a:t>Server</a:t>
            </a:r>
          </a:p>
          <a:p>
            <a:pPr marL="342900" indent="-342900">
              <a:buFont typeface="Cambria" pitchFamily="18" charset="0"/>
              <a:buChar char="→"/>
            </a:pPr>
            <a:r>
              <a:rPr lang="en-US" dirty="0">
                <a:solidFill>
                  <a:srgbClr val="B0CE6A"/>
                </a:solidFill>
                <a:latin typeface="Cambria" pitchFamily="18" charset="0"/>
              </a:rPr>
              <a:t>MySQL Server is an open source database that can be used in many different platforms </a:t>
            </a:r>
          </a:p>
          <a:p>
            <a:r>
              <a:rPr lang="en-US" sz="2400" b="1" dirty="0" smtClean="0">
                <a:solidFill>
                  <a:srgbClr val="9BBA3B"/>
                </a:solidFill>
                <a:latin typeface="Cambria" pitchFamily="18" charset="0"/>
              </a:rPr>
              <a:t>HTML5</a:t>
            </a:r>
          </a:p>
          <a:p>
            <a:pPr marL="285750" indent="-285750">
              <a:buFont typeface="Cambria" pitchFamily="18" charset="0"/>
              <a:buChar char="→"/>
            </a:pPr>
            <a:r>
              <a:rPr lang="en-US" dirty="0" smtClean="0">
                <a:solidFill>
                  <a:srgbClr val="B0CE6A"/>
                </a:solidFill>
                <a:latin typeface="Cambria" pitchFamily="18" charset="0"/>
              </a:rPr>
              <a:t>HTML5 </a:t>
            </a:r>
            <a:r>
              <a:rPr lang="en-US" dirty="0">
                <a:solidFill>
                  <a:srgbClr val="B0CE6A"/>
                </a:solidFill>
                <a:latin typeface="Cambria" pitchFamily="18" charset="0"/>
              </a:rPr>
              <a:t>is markup language used for creating </a:t>
            </a:r>
            <a:r>
              <a:rPr lang="en-US" dirty="0" smtClean="0">
                <a:solidFill>
                  <a:srgbClr val="B0CE6A"/>
                </a:solidFill>
                <a:latin typeface="Cambria" pitchFamily="18" charset="0"/>
              </a:rPr>
              <a:t>websites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988840"/>
            <a:ext cx="1774800" cy="177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664" y="4077072"/>
            <a:ext cx="2503036" cy="10453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676" y="1988840"/>
            <a:ext cx="2653147" cy="216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7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55776" y="274638"/>
            <a:ext cx="6131024" cy="1143000"/>
          </a:xfrm>
        </p:spPr>
        <p:txBody>
          <a:bodyPr/>
          <a:lstStyle/>
          <a:p>
            <a:r>
              <a:rPr lang="en-US" dirty="0" smtClean="0"/>
              <a:t>Technology Review</a:t>
            </a:r>
            <a:endParaRPr lang="th-TH" dirty="0"/>
          </a:p>
        </p:txBody>
      </p:sp>
      <p:pic>
        <p:nvPicPr>
          <p:cNvPr id="5" name="Picture 2" descr="C:\Users\SONY\Desktop\senior project\pic\build-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24" y="2136362"/>
            <a:ext cx="7323271" cy="252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SONY\Desktop\senior project\pic\phonegap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2879720" cy="89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87624" y="4941168"/>
            <a:ext cx="6440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Cambria" pitchFamily="18" charset="0"/>
              <a:buChar char="→"/>
            </a:pPr>
            <a:r>
              <a:rPr lang="en-US" dirty="0" err="1" smtClean="0">
                <a:solidFill>
                  <a:srgbClr val="B0CE6A"/>
                </a:solidFill>
                <a:latin typeface="Cambria" pitchFamily="18" charset="0"/>
              </a:rPr>
              <a:t>Phonegap</a:t>
            </a:r>
            <a:r>
              <a:rPr lang="en-US" dirty="0" smtClean="0">
                <a:solidFill>
                  <a:srgbClr val="B0CE6A"/>
                </a:solidFill>
                <a:latin typeface="Cambria" pitchFamily="18" charset="0"/>
              </a:rPr>
              <a:t> is an application framework that enable to develop mobile application by using HTML,HTML5 and </a:t>
            </a:r>
            <a:r>
              <a:rPr lang="en-US" dirty="0" err="1" smtClean="0">
                <a:solidFill>
                  <a:srgbClr val="B0CE6A"/>
                </a:solidFill>
                <a:latin typeface="Cambria" pitchFamily="18" charset="0"/>
              </a:rPr>
              <a:t>javascript</a:t>
            </a:r>
            <a:endParaRPr lang="th-TH" dirty="0">
              <a:solidFill>
                <a:srgbClr val="B0CE6A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58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27784" y="274638"/>
            <a:ext cx="6059016" cy="1143000"/>
          </a:xfrm>
        </p:spPr>
        <p:txBody>
          <a:bodyPr/>
          <a:lstStyle/>
          <a:p>
            <a:r>
              <a:rPr lang="en-US" dirty="0" smtClean="0"/>
              <a:t>Technology Review</a:t>
            </a:r>
            <a:endParaRPr lang="th-TH" dirty="0"/>
          </a:p>
        </p:txBody>
      </p:sp>
      <p:pic>
        <p:nvPicPr>
          <p:cNvPr id="10" name="Picture 2" descr="C:\Users\SONY\Desktop\senior project\pic\zxing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88840"/>
            <a:ext cx="2895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SONY\Desktop\senior project\pic\qrco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227459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87624" y="4941168"/>
            <a:ext cx="6440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Cambria" pitchFamily="18" charset="0"/>
              <a:buChar char="→"/>
            </a:pPr>
            <a:r>
              <a:rPr lang="en-US" dirty="0" err="1" smtClean="0">
                <a:solidFill>
                  <a:srgbClr val="B0CE6A"/>
                </a:solidFill>
                <a:latin typeface="Cambria" pitchFamily="18" charset="0"/>
              </a:rPr>
              <a:t>Zxing</a:t>
            </a:r>
            <a:r>
              <a:rPr lang="en-US" dirty="0" smtClean="0">
                <a:solidFill>
                  <a:srgbClr val="B0CE6A"/>
                </a:solidFill>
                <a:latin typeface="Cambria" pitchFamily="18" charset="0"/>
              </a:rPr>
              <a:t> use for generate the QR code</a:t>
            </a:r>
            <a:endParaRPr lang="th-TH" dirty="0">
              <a:solidFill>
                <a:srgbClr val="B0CE6A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72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</a:t>
            </a:r>
            <a:endParaRPr lang="th-T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870" y="2063132"/>
            <a:ext cx="3505200" cy="3683398"/>
          </a:xfrm>
        </p:spPr>
        <p:txBody>
          <a:bodyPr/>
          <a:lstStyle/>
          <a:p>
            <a:r>
              <a:rPr lang="en-US" dirty="0" smtClean="0"/>
              <a:t>Google chrome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/>
              <a:t>This application can use only in the </a:t>
            </a:r>
            <a:r>
              <a:rPr lang="en-US" sz="1800" dirty="0" err="1" smtClean="0"/>
              <a:t>google</a:t>
            </a:r>
            <a:r>
              <a:rPr lang="en-US" sz="1800" dirty="0" smtClean="0"/>
              <a:t> chrome</a:t>
            </a:r>
          </a:p>
          <a:p>
            <a:pPr marL="0" indent="0"/>
            <a:r>
              <a:rPr lang="en-US" dirty="0" err="1" smtClean="0"/>
              <a:t>Wifi</a:t>
            </a:r>
            <a:r>
              <a:rPr lang="en-US" dirty="0" smtClean="0"/>
              <a:t> and 3G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/>
              <a:t>Should connect with the internet first</a:t>
            </a:r>
          </a:p>
          <a:p>
            <a:pPr marL="0" indent="0"/>
            <a:r>
              <a:rPr lang="en-US" dirty="0"/>
              <a:t>i</a:t>
            </a:r>
            <a:r>
              <a:rPr lang="en-US" dirty="0" smtClean="0"/>
              <a:t>OS7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/>
              <a:t>Should use the ios7 or newer version</a:t>
            </a:r>
            <a:endParaRPr lang="en-US" sz="1800" dirty="0"/>
          </a:p>
          <a:p>
            <a:pPr marL="0" indent="0"/>
            <a:endParaRPr lang="th-TH" sz="1800" dirty="0"/>
          </a:p>
        </p:txBody>
      </p:sp>
      <p:pic>
        <p:nvPicPr>
          <p:cNvPr id="6" name="Picture 2" descr="C:\Users\SONY\Desktop\senior project\Chrome-logo-2011-03-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553" y="1878808"/>
            <a:ext cx="520738" cy="51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SONY\Desktop\senior project\pic\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746760"/>
            <a:ext cx="1086814" cy="63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SONY\Desktop\senior project\pic\It-Infrastructure-Wifi-icon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15" y="1841863"/>
            <a:ext cx="556330" cy="55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SONY\Desktop\senior project\pic\3529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841863"/>
            <a:ext cx="537642" cy="53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SONY\Desktop\senior project\pic\internet-of-things-more-devices-than-peop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52936"/>
            <a:ext cx="4450463" cy="247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5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th-TH" dirty="0"/>
          </a:p>
        </p:txBody>
      </p:sp>
      <p:pic>
        <p:nvPicPr>
          <p:cNvPr id="6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11"/>
          <p:cNvSpPr txBox="1">
            <a:spLocks noGrp="1"/>
          </p:cNvSpPr>
          <p:nvPr>
            <p:ph type="body" sz="quarter" idx="14"/>
          </p:nvPr>
        </p:nvSpPr>
        <p:spPr>
          <a:xfrm>
            <a:off x="251520" y="2224023"/>
            <a:ext cx="38884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latin typeface="Cambria" pitchFamily="18" charset="0"/>
              </a:rPr>
              <a:t>Support other major operating system platforms, for example; Android and Windows   </a:t>
            </a:r>
            <a:r>
              <a:rPr lang="en-US" sz="2000" dirty="0" smtClean="0">
                <a:latin typeface="Cambria" pitchFamily="18" charset="0"/>
              </a:rPr>
              <a:t>Mobile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Support other web browser, for example </a:t>
            </a:r>
            <a:r>
              <a:rPr lang="en-US" sz="2000" dirty="0"/>
              <a:t>internet </a:t>
            </a:r>
            <a:r>
              <a:rPr lang="en-US" sz="2000" dirty="0" smtClean="0"/>
              <a:t>explorer, Firefox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Cambria" pitchFamily="18" charset="0"/>
              </a:rPr>
              <a:t>Use </a:t>
            </a:r>
            <a:r>
              <a:rPr lang="en-US" sz="2000" dirty="0">
                <a:latin typeface="Cambria" pitchFamily="18" charset="0"/>
              </a:rPr>
              <a:t>other technologies to provide more convenient services to clinic officers and customers</a:t>
            </a:r>
            <a:endParaRPr lang="th-TH" sz="2000" dirty="0">
              <a:latin typeface="Cambria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r="26874"/>
          <a:stretch/>
        </p:blipFill>
        <p:spPr>
          <a:xfrm>
            <a:off x="5323871" y="1484784"/>
            <a:ext cx="965201" cy="17368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942" y="4816510"/>
            <a:ext cx="971862" cy="971862"/>
          </a:xfrm>
          <a:prstGeom prst="rect">
            <a:avLst/>
          </a:prstGeom>
        </p:spPr>
      </p:pic>
      <p:pic>
        <p:nvPicPr>
          <p:cNvPr id="13314" name="Picture 2" descr="http://davy.preuveneers.be/phoneme/public/image/windows_mobile/windows_mobile_logo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907" y="1268760"/>
            <a:ext cx="1890123" cy="174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36" y="3356992"/>
            <a:ext cx="931168" cy="93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414" y="3313581"/>
            <a:ext cx="974579" cy="97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130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Process</a:t>
            </a:r>
            <a:endParaRPr lang="th-TH" dirty="0"/>
          </a:p>
        </p:txBody>
      </p:sp>
      <p:pic>
        <p:nvPicPr>
          <p:cNvPr id="4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7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99592" y="5086925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8BB03A"/>
                </a:solidFill>
                <a:latin typeface="Cambria" pitchFamily="18" charset="0"/>
              </a:rPr>
              <a:t>   Develop a system through repeated cycles (iterative) and in smaller portions at a time (incremental)</a:t>
            </a:r>
            <a:endParaRPr lang="th-TH" dirty="0">
              <a:solidFill>
                <a:srgbClr val="8BB03A"/>
              </a:solidFill>
              <a:latin typeface="Cambria" pitchFamily="18" charset="0"/>
            </a:endParaRPr>
          </a:p>
        </p:txBody>
      </p:sp>
      <p:pic>
        <p:nvPicPr>
          <p:cNvPr id="1026" name="Picture 2" descr="http://upload.wikimedia.org/wikipedia/commons/a/ac/Iterative_development_model_V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57462" y="2636912"/>
            <a:ext cx="4029075" cy="211455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186681" y="1612960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8BB03A"/>
                </a:solidFill>
                <a:latin typeface="Cambria" pitchFamily="18" charset="0"/>
              </a:rPr>
              <a:t>Iterative software development process</a:t>
            </a:r>
            <a:endParaRPr lang="th-TH" sz="2800" b="1" dirty="0">
              <a:solidFill>
                <a:srgbClr val="8BB03A"/>
              </a:solidFill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11760" y="274638"/>
            <a:ext cx="6275040" cy="1143000"/>
          </a:xfrm>
        </p:spPr>
        <p:txBody>
          <a:bodyPr/>
          <a:lstStyle/>
          <a:p>
            <a:r>
              <a:rPr lang="en-US" dirty="0" smtClean="0"/>
              <a:t>Schedule &amp; Milestone</a:t>
            </a:r>
            <a:endParaRPr lang="th-TH" dirty="0"/>
          </a:p>
        </p:txBody>
      </p:sp>
      <p:sp>
        <p:nvSpPr>
          <p:cNvPr id="10" name="Rectangle 9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SONY\Desktop\senior project\p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93" y="1653001"/>
            <a:ext cx="8044555" cy="393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998369"/>
            <a:ext cx="8261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 smtClean="0">
                <a:solidFill>
                  <a:srgbClr val="8BB03A"/>
                </a:solidFill>
                <a:latin typeface="Cambria" pitchFamily="18" charset="0"/>
              </a:rPr>
              <a:t>Progress #1 </a:t>
            </a:r>
          </a:p>
          <a:p>
            <a:pPr marL="285750" lvl="0" indent="-285750">
              <a:buFont typeface="Wingdings" pitchFamily="2" charset="2"/>
              <a:buChar char="v"/>
            </a:pPr>
            <a:r>
              <a:rPr lang="en-US" dirty="0" smtClean="0">
                <a:solidFill>
                  <a:srgbClr val="8BB03A"/>
                </a:solidFill>
                <a:latin typeface="Cambria" pitchFamily="18" charset="0"/>
              </a:rPr>
              <a:t>Feature1</a:t>
            </a:r>
            <a:r>
              <a:rPr lang="en-US" dirty="0">
                <a:solidFill>
                  <a:srgbClr val="8BB03A"/>
                </a:solidFill>
                <a:latin typeface="Cambria" pitchFamily="18" charset="0"/>
              </a:rPr>
              <a:t>: Schedule management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673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792128"/>
            <a:ext cx="6629400" cy="548640"/>
          </a:xfrm>
        </p:spPr>
        <p:txBody>
          <a:bodyPr/>
          <a:lstStyle/>
          <a:p>
            <a:r>
              <a:rPr lang="en-US" sz="4000" dirty="0" smtClean="0">
                <a:latin typeface="+mn-lt"/>
              </a:rPr>
              <a:t>Agenda</a:t>
            </a:r>
            <a:endParaRPr lang="th-TH" sz="400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/>
          <p:cNvSpPr/>
          <p:nvPr/>
        </p:nvSpPr>
        <p:spPr>
          <a:xfrm>
            <a:off x="1115616" y="1484784"/>
            <a:ext cx="727280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Calibri" pitchFamily="34" charset="0"/>
              <a:buChar char="→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Introduction </a:t>
            </a:r>
            <a:endParaRPr lang="en-US" sz="28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>
              <a:buFont typeface="Calibri" pitchFamily="34" charset="0"/>
              <a:buChar char="→"/>
            </a:pP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 Literature Review</a:t>
            </a:r>
          </a:p>
          <a:p>
            <a:pPr>
              <a:buFont typeface="Calibri" pitchFamily="34" charset="0"/>
              <a:buChar char="→"/>
            </a:pP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 Motivation</a:t>
            </a:r>
          </a:p>
          <a:p>
            <a:pPr>
              <a:buFont typeface="Calibri" pitchFamily="34" charset="0"/>
              <a:buChar char="→"/>
            </a:pP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 Aims &amp; Objectives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buFont typeface="Calibri" pitchFamily="34" charset="0"/>
              <a:buChar char="→"/>
            </a:pP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 System Architecture</a:t>
            </a:r>
          </a:p>
          <a:p>
            <a:pPr>
              <a:buFont typeface="Calibri" pitchFamily="34" charset="0"/>
              <a:buChar char="→"/>
            </a:pP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 Technology Review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buFont typeface="Calibri" pitchFamily="34" charset="0"/>
              <a:buChar char="→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Limitation</a:t>
            </a:r>
          </a:p>
          <a:p>
            <a:pPr>
              <a:buFont typeface="Calibri" pitchFamily="34" charset="0"/>
              <a:buChar char="→"/>
            </a:pP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 Future Work</a:t>
            </a:r>
          </a:p>
          <a:p>
            <a:pPr>
              <a:buFont typeface="Calibri" pitchFamily="34" charset="0"/>
              <a:buChar char="→"/>
            </a:pP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 Development Methodology</a:t>
            </a:r>
          </a:p>
          <a:p>
            <a:pPr>
              <a:buFont typeface="Calibri" pitchFamily="34" charset="0"/>
              <a:buChar char="→"/>
            </a:pP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Schedule &amp; Milestone</a:t>
            </a:r>
            <a:endParaRPr lang="th-TH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074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81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11760" y="274638"/>
            <a:ext cx="6275040" cy="1143000"/>
          </a:xfrm>
        </p:spPr>
        <p:txBody>
          <a:bodyPr/>
          <a:lstStyle/>
          <a:p>
            <a:r>
              <a:rPr lang="en-US" dirty="0" smtClean="0"/>
              <a:t>Schedule &amp; Milestone</a:t>
            </a:r>
            <a:endParaRPr lang="th-TH" dirty="0"/>
          </a:p>
        </p:txBody>
      </p:sp>
      <p:sp>
        <p:nvSpPr>
          <p:cNvPr id="6" name="Rectangle 5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SONY\Desktop\senior project\p2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-784" r="8642" b="784"/>
          <a:stretch/>
        </p:blipFill>
        <p:spPr bwMode="auto">
          <a:xfrm>
            <a:off x="868078" y="2068470"/>
            <a:ext cx="7376330" cy="388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39552" y="998369"/>
            <a:ext cx="82618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 smtClean="0">
                <a:solidFill>
                  <a:srgbClr val="8BB03A"/>
                </a:solidFill>
                <a:latin typeface="Cambria" pitchFamily="18" charset="0"/>
              </a:rPr>
              <a:t>Progress #2 </a:t>
            </a:r>
          </a:p>
          <a:p>
            <a:pPr marL="285750" lvl="0" indent="-285750">
              <a:buFont typeface="Wingdings" pitchFamily="2" charset="2"/>
              <a:buChar char="v"/>
            </a:pPr>
            <a:r>
              <a:rPr lang="en-US" dirty="0">
                <a:solidFill>
                  <a:srgbClr val="8BB03A"/>
                </a:solidFill>
                <a:latin typeface="Cambria" pitchFamily="18" charset="0"/>
              </a:rPr>
              <a:t>Feature2: Appointment management</a:t>
            </a:r>
          </a:p>
          <a:p>
            <a:pPr marL="285750" lvl="0" indent="-285750">
              <a:buFont typeface="Wingdings" pitchFamily="2" charset="2"/>
              <a:buChar char="v"/>
            </a:pPr>
            <a:r>
              <a:rPr lang="en-US" dirty="0">
                <a:solidFill>
                  <a:srgbClr val="8BB03A"/>
                </a:solidFill>
                <a:latin typeface="Cambria" pitchFamily="18" charset="0"/>
              </a:rPr>
              <a:t>Feature3: A dental clinic information and </a:t>
            </a:r>
            <a:r>
              <a:rPr lang="en-US" dirty="0" smtClean="0">
                <a:solidFill>
                  <a:srgbClr val="8BB03A"/>
                </a:solidFill>
                <a:latin typeface="Cambria" pitchFamily="18" charset="0"/>
              </a:rPr>
              <a:t>promotion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solidFill>
                  <a:srgbClr val="8BB03A"/>
                </a:solidFill>
                <a:latin typeface="Cambria" pitchFamily="18" charset="0"/>
              </a:rPr>
              <a:t>Feature4: Cost estimation of dental treatments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0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11760" y="274638"/>
            <a:ext cx="6275040" cy="1143000"/>
          </a:xfrm>
        </p:spPr>
        <p:txBody>
          <a:bodyPr/>
          <a:lstStyle/>
          <a:p>
            <a:r>
              <a:rPr lang="en-US" dirty="0" smtClean="0"/>
              <a:t>Schedule &amp; Milestone</a:t>
            </a:r>
            <a:endParaRPr lang="th-TH" dirty="0"/>
          </a:p>
        </p:txBody>
      </p:sp>
      <p:sp>
        <p:nvSpPr>
          <p:cNvPr id="6" name="Rectangle 5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ONY\Desktop\senior project\p3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0"/>
          <a:stretch/>
        </p:blipFill>
        <p:spPr bwMode="auto">
          <a:xfrm>
            <a:off x="683568" y="1772816"/>
            <a:ext cx="7813270" cy="383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39552" y="998369"/>
            <a:ext cx="8261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 smtClean="0">
                <a:solidFill>
                  <a:srgbClr val="8BB03A"/>
                </a:solidFill>
                <a:latin typeface="Cambria" pitchFamily="18" charset="0"/>
              </a:rPr>
              <a:t>Progress #3 </a:t>
            </a:r>
          </a:p>
          <a:p>
            <a:pPr marL="285750" lvl="0" indent="-285750">
              <a:buFont typeface="Wingdings" pitchFamily="2" charset="2"/>
              <a:buChar char="v"/>
            </a:pPr>
            <a:r>
              <a:rPr lang="en-US" dirty="0">
                <a:solidFill>
                  <a:srgbClr val="8BB03A"/>
                </a:solidFill>
                <a:latin typeface="Cambria" pitchFamily="18" charset="0"/>
              </a:rPr>
              <a:t>Feature5: Patient identification using QR code</a:t>
            </a:r>
          </a:p>
          <a:p>
            <a:pPr marL="285750" lvl="0" indent="-285750">
              <a:buFont typeface="Wingdings" pitchFamily="2" charset="2"/>
              <a:buChar char="v"/>
            </a:pPr>
            <a:r>
              <a:rPr lang="en-US" dirty="0">
                <a:solidFill>
                  <a:srgbClr val="8BB03A"/>
                </a:solidFill>
                <a:latin typeface="Cambria" pitchFamily="18" charset="0"/>
              </a:rPr>
              <a:t>Feature6: Dental care consulting and following </a:t>
            </a:r>
            <a:r>
              <a:rPr lang="en-US" dirty="0" smtClean="0">
                <a:solidFill>
                  <a:srgbClr val="8BB03A"/>
                </a:solidFill>
                <a:latin typeface="Cambria" pitchFamily="18" charset="0"/>
              </a:rPr>
              <a:t>up</a:t>
            </a:r>
            <a:endParaRPr lang="en-US" dirty="0">
              <a:solidFill>
                <a:srgbClr val="8BB03A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57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11760" y="274638"/>
            <a:ext cx="6275040" cy="1143000"/>
          </a:xfrm>
        </p:spPr>
        <p:txBody>
          <a:bodyPr/>
          <a:lstStyle/>
          <a:p>
            <a:r>
              <a:rPr lang="en-US" dirty="0" smtClean="0"/>
              <a:t>Schedule &amp; Milestone</a:t>
            </a:r>
            <a:endParaRPr lang="th-TH" dirty="0"/>
          </a:p>
        </p:txBody>
      </p:sp>
      <p:pic>
        <p:nvPicPr>
          <p:cNvPr id="5" name="Picture 2" descr="C:\Users\SONY\Desktop\senior project\final progres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1" y="1772816"/>
            <a:ext cx="8460431" cy="343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52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7200" dirty="0" smtClean="0"/>
              <a:t>Q &amp; A</a:t>
            </a:r>
            <a:endParaRPr lang="th-TH" sz="7200" dirty="0"/>
          </a:p>
        </p:txBody>
      </p:sp>
      <p:pic>
        <p:nvPicPr>
          <p:cNvPr id="4098" name="Picture 2" descr="C:\Users\SONY\Desktop\senior project\pic\orange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7032"/>
            <a:ext cx="9144000" cy="254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SONY\Desktop\senior project\pic\iphone-5-icon-614x460-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293096"/>
            <a:ext cx="3045279" cy="228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ONY\Desktop\senior project\pic\004-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744" y="4725144"/>
            <a:ext cx="1539552" cy="153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101" name="Picture 5" descr="C:\Users\SONY\Desktop\senior project\pic\It-Infrastructure-Wifi-icon-1-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91" y="4869160"/>
            <a:ext cx="1150517" cy="115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77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Thank you</a:t>
            </a:r>
            <a:endParaRPr lang="th-TH" sz="8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475656" y="3068960"/>
            <a:ext cx="6324600" cy="21336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For your attention</a:t>
            </a:r>
            <a:endParaRPr lang="th-TH" sz="3600" dirty="0"/>
          </a:p>
        </p:txBody>
      </p:sp>
      <p:pic>
        <p:nvPicPr>
          <p:cNvPr id="5" name="Picture 2" descr="C:\Users\SONY\Desktop\senior project\pic\orange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45024"/>
            <a:ext cx="9144000" cy="26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SONY\Desktop\senior project\pic\iphone-5-icon-614x460-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293096"/>
            <a:ext cx="3045279" cy="228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SONY\Desktop\senior project\pic\004-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744" y="4725144"/>
            <a:ext cx="1539552" cy="153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Picture 5" descr="C:\Users\SONY\Desktop\senior project\pic\It-Infrastructure-Wifi-icon-1-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91" y="4869160"/>
            <a:ext cx="1150517" cy="115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68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th-TH" dirty="0"/>
          </a:p>
        </p:txBody>
      </p:sp>
      <p:pic>
        <p:nvPicPr>
          <p:cNvPr id="7" name="Picture 2" descr="C:\Users\SONY\Desktop\senior project\pic\orange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45024"/>
            <a:ext cx="9144000" cy="26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SONY\Desktop\senior project\pic\iphone-5-icon-614x460-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293096"/>
            <a:ext cx="3045279" cy="228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SONY\Desktop\senior project\pic\004-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744" y="4725144"/>
            <a:ext cx="1539552" cy="153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5" descr="C:\Users\SONY\Desktop\senior project\pic\It-Infrastructure-Wifi-icon-1-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91" y="4869160"/>
            <a:ext cx="1150517" cy="115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3076"/>
            <a:ext cx="9217024" cy="3351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 descr="C:\Users\SONY\Desktop\senior project\pic\20120206_3_1328511012_99202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81" y="4803275"/>
            <a:ext cx="946189" cy="126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SONY\Desktop\senior project\pic\chiang-mai-dentist-smile-@central-airport-plaza-527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895355"/>
            <a:ext cx="720080" cy="107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SONY\Desktop\senior project\pic\DSC009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4775903"/>
            <a:ext cx="1122640" cy="84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SONY\Desktop\senior project\pic\74966_426070650797441_412052550_n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81" y="5774163"/>
            <a:ext cx="1152128" cy="76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SONY\Desktop\senior project\pic\20111120_3_1321776524_592644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73" y="4743111"/>
            <a:ext cx="864096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SONY\Desktop\senior project\pic\20111202_100_1322792117_292827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238" y="4742340"/>
            <a:ext cx="936104" cy="140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2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57400" y="678518"/>
            <a:ext cx="6629400" cy="403522"/>
          </a:xfrm>
        </p:spPr>
        <p:txBody>
          <a:bodyPr/>
          <a:lstStyle/>
          <a:p>
            <a:r>
              <a:rPr lang="en-US" dirty="0"/>
              <a:t>Introduction</a:t>
            </a:r>
            <a:r>
              <a:rPr lang="th-TH" dirty="0"/>
              <a:t/>
            </a:r>
            <a:br>
              <a:rPr lang="th-TH" dirty="0"/>
            </a:br>
            <a:endParaRPr lang="th-TH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33400" y="1875284"/>
            <a:ext cx="3505200" cy="486916"/>
          </a:xfrm>
        </p:spPr>
        <p:txBody>
          <a:bodyPr>
            <a:noAutofit/>
          </a:bodyPr>
          <a:lstStyle/>
          <a:p>
            <a:r>
              <a:rPr lang="en-US" sz="3600" dirty="0"/>
              <a:t>Problem</a:t>
            </a:r>
          </a:p>
          <a:p>
            <a:endParaRPr lang="th-TH" sz="2800" dirty="0"/>
          </a:p>
        </p:txBody>
      </p:sp>
      <p:sp>
        <p:nvSpPr>
          <p:cNvPr id="8" name="Content Placeholder 2"/>
          <p:cNvSpPr txBox="1">
            <a:spLocks noGrp="1"/>
          </p:cNvSpPr>
          <p:nvPr>
            <p:ph type="body" sz="quarter" idx="14"/>
          </p:nvPr>
        </p:nvSpPr>
        <p:spPr>
          <a:xfrm>
            <a:off x="323528" y="2420888"/>
            <a:ext cx="3888432" cy="33256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mbria" pitchFamily="18" charset="0"/>
              <a:buChar char="→"/>
            </a:pPr>
            <a:r>
              <a:rPr lang="en-US" sz="1800" i="1" dirty="0" smtClean="0"/>
              <a:t>Patient does not has a dental care knowledge</a:t>
            </a:r>
          </a:p>
          <a:p>
            <a:pPr>
              <a:buFont typeface="Cambria" pitchFamily="18" charset="0"/>
              <a:buChar char="→"/>
            </a:pPr>
            <a:r>
              <a:rPr lang="en-US" sz="1800" i="1" dirty="0"/>
              <a:t>Patient loses their appointment </a:t>
            </a:r>
            <a:r>
              <a:rPr lang="en-US" sz="1800" i="1" dirty="0" smtClean="0"/>
              <a:t>card</a:t>
            </a:r>
          </a:p>
          <a:p>
            <a:pPr>
              <a:buFont typeface="Cambria" pitchFamily="18" charset="0"/>
              <a:buChar char="→"/>
            </a:pPr>
            <a:r>
              <a:rPr lang="en-US" sz="1800" i="1" dirty="0" smtClean="0"/>
              <a:t>Patient forget the appointment date</a:t>
            </a:r>
          </a:p>
          <a:p>
            <a:pPr>
              <a:buFont typeface="Cambria" pitchFamily="18" charset="0"/>
              <a:buChar char="→"/>
            </a:pPr>
            <a:r>
              <a:rPr lang="en-US" sz="1800" i="1" dirty="0" smtClean="0"/>
              <a:t>Patient needs to call to the dental </a:t>
            </a:r>
          </a:p>
          <a:p>
            <a:pPr marL="0" indent="0">
              <a:buNone/>
            </a:pPr>
            <a:r>
              <a:rPr lang="en-US" sz="1800" i="1" dirty="0"/>
              <a:t> </a:t>
            </a:r>
            <a:r>
              <a:rPr lang="en-US" sz="1800" i="1" dirty="0" smtClean="0"/>
              <a:t>      clinic officer to change</a:t>
            </a:r>
          </a:p>
          <a:p>
            <a:pPr marL="0" indent="0">
              <a:buNone/>
            </a:pPr>
            <a:r>
              <a:rPr lang="en-US" sz="1800" i="1" dirty="0"/>
              <a:t> </a:t>
            </a:r>
            <a:r>
              <a:rPr lang="en-US" sz="1800" i="1" dirty="0" smtClean="0"/>
              <a:t>      his appointment date</a:t>
            </a:r>
            <a:endParaRPr lang="th-TH" sz="1600" i="1" dirty="0"/>
          </a:p>
        </p:txBody>
      </p:sp>
      <p:pic>
        <p:nvPicPr>
          <p:cNvPr id="9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:\Users\SONY\Desktop\senior project\pic\things-forget-about-buying-cr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737" y="1227212"/>
            <a:ext cx="2026673" cy="148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" descr="C:\Users\SONY\Desktop\senior project\pic\businessman-emptying-briefcase-155523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49"/>
          <a:stretch/>
        </p:blipFill>
        <p:spPr bwMode="auto">
          <a:xfrm>
            <a:off x="4499992" y="1483763"/>
            <a:ext cx="1456718" cy="246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:\Users\SONY\Desktop\senior project\pic\Call-for-Hel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774" y="3950472"/>
            <a:ext cx="2352452" cy="147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9" descr="C:\Users\SONY\Desktop\senior project\pic\e6f7eb86455f00eeac074fd25095dcde_X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989" y="3140968"/>
            <a:ext cx="2269574" cy="226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C:\Users\SONY\Desktop\senior project\pic\tooth-clip-art-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485" y="1227212"/>
            <a:ext cx="1152078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 2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19872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6631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buFont typeface="Cambria" pitchFamily="18" charset="0"/>
              <a:buChar char="→"/>
            </a:pPr>
            <a:r>
              <a:rPr lang="en-US" sz="1800" dirty="0" smtClean="0"/>
              <a:t> Officer needs to remind, and confirm the appointment by making a call</a:t>
            </a:r>
          </a:p>
          <a:p>
            <a:pPr>
              <a:buFont typeface="Cambria" pitchFamily="18" charset="0"/>
              <a:buChar char="→"/>
            </a:pPr>
            <a:r>
              <a:rPr lang="en-US" sz="1800" dirty="0" smtClean="0"/>
              <a:t> Officer always has to explain the cost of dental treatment to the patient</a:t>
            </a:r>
            <a:endParaRPr lang="th-TH" sz="180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33400" y="1875284"/>
            <a:ext cx="3505200" cy="486916"/>
          </a:xfrm>
        </p:spPr>
        <p:txBody>
          <a:bodyPr>
            <a:noAutofit/>
          </a:bodyPr>
          <a:lstStyle/>
          <a:p>
            <a:r>
              <a:rPr lang="en-US" sz="3600" dirty="0"/>
              <a:t>Problem</a:t>
            </a:r>
          </a:p>
          <a:p>
            <a:endParaRPr lang="th-TH" sz="2800" dirty="0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2057400" y="678518"/>
            <a:ext cx="6629400" cy="403522"/>
          </a:xfrm>
        </p:spPr>
        <p:txBody>
          <a:bodyPr/>
          <a:lstStyle/>
          <a:p>
            <a:r>
              <a:rPr lang="en-US" dirty="0"/>
              <a:t>Introduction</a:t>
            </a:r>
            <a:r>
              <a:rPr lang="th-TH" dirty="0"/>
              <a:t/>
            </a:r>
            <a:br>
              <a:rPr lang="th-TH" dirty="0"/>
            </a:br>
            <a:endParaRPr lang="th-TH" dirty="0"/>
          </a:p>
        </p:txBody>
      </p:sp>
      <p:pic>
        <p:nvPicPr>
          <p:cNvPr id="12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5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images.smh.com.au/2013/05/24/4299523/25women1-wide-20130523152710579016-620x34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806" y="1628800"/>
            <a:ext cx="2814295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860" y="3625654"/>
            <a:ext cx="2982821" cy="1879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59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buFont typeface="Cambria" pitchFamily="18" charset="0"/>
              <a:buChar char="→"/>
            </a:pPr>
            <a:r>
              <a:rPr lang="en-US" sz="1800" i="1" dirty="0" smtClean="0">
                <a:solidFill>
                  <a:srgbClr val="8BB03A"/>
                </a:solidFill>
              </a:rPr>
              <a:t>For dentist, it is hard to keep consulting and following up </a:t>
            </a:r>
            <a:r>
              <a:rPr lang="en-US" sz="1800" i="1" dirty="0">
                <a:solidFill>
                  <a:srgbClr val="8BB03A"/>
                </a:solidFill>
              </a:rPr>
              <a:t>w</a:t>
            </a:r>
            <a:r>
              <a:rPr lang="en-US" sz="1800" i="1" dirty="0" smtClean="0">
                <a:solidFill>
                  <a:srgbClr val="8BB03A"/>
                </a:solidFill>
              </a:rPr>
              <a:t>ith the patient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33400" y="1875284"/>
            <a:ext cx="3505200" cy="486916"/>
          </a:xfrm>
        </p:spPr>
        <p:txBody>
          <a:bodyPr>
            <a:noAutofit/>
          </a:bodyPr>
          <a:lstStyle/>
          <a:p>
            <a:r>
              <a:rPr lang="en-US" sz="3600" dirty="0" smtClean="0"/>
              <a:t>Problem</a:t>
            </a:r>
            <a:endParaRPr lang="th-TH" sz="2800" dirty="0"/>
          </a:p>
        </p:txBody>
      </p:sp>
      <p:sp>
        <p:nvSpPr>
          <p:cNvPr id="11" name="Rectangle 10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3"/>
          <p:cNvSpPr>
            <a:spLocks noGrp="1"/>
          </p:cNvSpPr>
          <p:nvPr>
            <p:ph type="title"/>
          </p:nvPr>
        </p:nvSpPr>
        <p:spPr>
          <a:xfrm>
            <a:off x="2057400" y="678518"/>
            <a:ext cx="6629400" cy="403522"/>
          </a:xfrm>
        </p:spPr>
        <p:txBody>
          <a:bodyPr/>
          <a:lstStyle/>
          <a:p>
            <a:r>
              <a:rPr lang="en-US" dirty="0"/>
              <a:t>Introduction</a:t>
            </a:r>
            <a:r>
              <a:rPr lang="th-TH" dirty="0"/>
              <a:t/>
            </a:r>
            <a:br>
              <a:rPr lang="th-TH" dirty="0"/>
            </a:br>
            <a:endParaRPr lang="th-TH" dirty="0"/>
          </a:p>
        </p:txBody>
      </p:sp>
      <p:pic>
        <p:nvPicPr>
          <p:cNvPr id="5122" name="Picture 2" descr="http://chromehorse.typepad.com/.a/6a01127947363b28a40133f292f352970b-p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879" y="1844824"/>
            <a:ext cx="4238335" cy="319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ONY\Desktop\senior project\pic\75902_377049489098629_1855555586_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68" y="4437112"/>
            <a:ext cx="1791328" cy="134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ONY\Desktop\senior project\pic\chiang-mai-dentist-smile-@central-airport-plaza-527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711152"/>
            <a:ext cx="1372626" cy="205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9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11760" y="274638"/>
            <a:ext cx="6275040" cy="1143000"/>
          </a:xfrm>
        </p:spPr>
        <p:txBody>
          <a:bodyPr/>
          <a:lstStyle/>
          <a:p>
            <a:r>
              <a:rPr lang="en-US" dirty="0" smtClean="0"/>
              <a:t>Literature Review</a:t>
            </a:r>
            <a:endParaRPr lang="th-T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Dental Clinic by Cosmetic Innovations, Inc</a:t>
            </a:r>
            <a:r>
              <a:rPr lang="en-US" sz="2800" dirty="0" smtClean="0"/>
              <a:t>.</a:t>
            </a:r>
            <a:endParaRPr lang="th-TH" sz="2800" dirty="0"/>
          </a:p>
        </p:txBody>
      </p:sp>
      <p:pic>
        <p:nvPicPr>
          <p:cNvPr id="6" name="image07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043608" y="1974744"/>
            <a:ext cx="2190750" cy="2917825"/>
          </a:xfrm>
          <a:prstGeom prst="rect">
            <a:avLst/>
          </a:prstGeom>
          <a:ln>
            <a:solidFill>
              <a:srgbClr val="000000"/>
            </a:solidFill>
            <a:prstDash val="solid"/>
          </a:ln>
        </p:spPr>
      </p:pic>
      <p:pic>
        <p:nvPicPr>
          <p:cNvPr id="7" name="image05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491880" y="1974744"/>
            <a:ext cx="2182722" cy="2966424"/>
          </a:xfrm>
          <a:prstGeom prst="rect">
            <a:avLst/>
          </a:prstGeom>
          <a:ln>
            <a:solidFill>
              <a:srgbClr val="000000"/>
            </a:solidFill>
            <a:prstDash val="solid"/>
          </a:ln>
        </p:spPr>
      </p:pic>
      <p:pic>
        <p:nvPicPr>
          <p:cNvPr id="8" name="image09.pn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5940152" y="1974744"/>
            <a:ext cx="2190750" cy="2956751"/>
          </a:xfrm>
          <a:prstGeom prst="rect">
            <a:avLst/>
          </a:prstGeom>
          <a:ln>
            <a:solidFill>
              <a:srgbClr val="000000"/>
            </a:solidFill>
            <a:prstDash val="solid"/>
          </a:ln>
        </p:spPr>
      </p:pic>
      <p:sp>
        <p:nvSpPr>
          <p:cNvPr id="13" name="Rectangle 12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8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3568" y="5229200"/>
            <a:ext cx="784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itchFamily="34" charset="0"/>
              <a:buChar char="→"/>
            </a:pPr>
            <a:r>
              <a:rPr lang="en-US" sz="2000" dirty="0" smtClean="0">
                <a:solidFill>
                  <a:srgbClr val="9BBA3B"/>
                </a:solidFill>
                <a:latin typeface="Cambria" pitchFamily="18" charset="0"/>
              </a:rPr>
              <a:t>This application provides only the dental care knowledge</a:t>
            </a:r>
            <a:endParaRPr lang="th-TH" sz="2000" dirty="0">
              <a:solidFill>
                <a:srgbClr val="9BBA3B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55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6876256" y="5517232"/>
            <a:ext cx="226774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411760" y="274638"/>
            <a:ext cx="6275040" cy="1143000"/>
          </a:xfrm>
        </p:spPr>
        <p:txBody>
          <a:bodyPr/>
          <a:lstStyle/>
          <a:p>
            <a:r>
              <a:rPr lang="en-US" dirty="0" smtClean="0"/>
              <a:t>Literature</a:t>
            </a:r>
            <a:endParaRPr lang="th-TH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8BB03A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Dr. Sunil Dental Clinic </a:t>
            </a:r>
            <a:endParaRPr lang="th-TH" sz="2800" b="1" dirty="0"/>
          </a:p>
        </p:txBody>
      </p:sp>
      <p:pic>
        <p:nvPicPr>
          <p:cNvPr id="11" name="image12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5135557" y="1802277"/>
            <a:ext cx="2901087" cy="1414408"/>
          </a:xfrm>
          <a:prstGeom prst="rect">
            <a:avLst/>
          </a:prstGeom>
          <a:ln>
            <a:solidFill>
              <a:srgbClr val="000000"/>
            </a:solidFill>
            <a:prstDash val="solid"/>
          </a:ln>
        </p:spPr>
      </p:pic>
      <p:pic>
        <p:nvPicPr>
          <p:cNvPr id="12" name="image08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403689" y="2293251"/>
            <a:ext cx="2592288" cy="2448272"/>
          </a:xfrm>
          <a:prstGeom prst="rect">
            <a:avLst/>
          </a:prstGeom>
          <a:ln>
            <a:solidFill>
              <a:srgbClr val="000000"/>
            </a:solidFill>
            <a:prstDash val="solid"/>
          </a:ln>
        </p:spPr>
      </p:pic>
      <p:pic>
        <p:nvPicPr>
          <p:cNvPr id="13" name="image11.pn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5123450" y="3313026"/>
            <a:ext cx="2913194" cy="1515958"/>
          </a:xfrm>
          <a:prstGeom prst="rect">
            <a:avLst/>
          </a:prstGeom>
          <a:ln>
            <a:solidFill>
              <a:srgbClr val="000000"/>
            </a:solidFill>
            <a:prstDash val="solid"/>
          </a:ln>
        </p:spPr>
      </p:pic>
      <p:pic>
        <p:nvPicPr>
          <p:cNvPr id="14" name="Picture 2" descr="C:\Users\SONY\Desktop\senior project\pic\004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60" y="5805264"/>
            <a:ext cx="991940" cy="9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SONY\Desktop\senior project\pic\It-Infrastructure-Wifi-icon-1-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57" y="6152133"/>
            <a:ext cx="419794" cy="4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62882" y="4945667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itchFamily="34" charset="0"/>
              <a:buChar char="→"/>
            </a:pPr>
            <a:r>
              <a:rPr lang="en-US" dirty="0" smtClean="0">
                <a:solidFill>
                  <a:srgbClr val="9BBA3B"/>
                </a:solidFill>
                <a:latin typeface="Cambria" pitchFamily="18" charset="0"/>
              </a:rPr>
              <a:t> </a:t>
            </a:r>
            <a:r>
              <a:rPr lang="en-US" sz="2000" dirty="0" smtClean="0">
                <a:solidFill>
                  <a:srgbClr val="9BBA3B"/>
                </a:solidFill>
                <a:latin typeface="Cambria" pitchFamily="18" charset="0"/>
              </a:rPr>
              <a:t>This website provide only information, but not cover all services.</a:t>
            </a:r>
          </a:p>
          <a:p>
            <a:pPr marL="285750" indent="-285750">
              <a:buFont typeface="Calibri" pitchFamily="34" charset="0"/>
              <a:buChar char="→"/>
            </a:pPr>
            <a:r>
              <a:rPr lang="en-US" sz="2000" dirty="0" smtClean="0">
                <a:solidFill>
                  <a:srgbClr val="9BBA3B"/>
                </a:solidFill>
                <a:latin typeface="Cambria" pitchFamily="18" charset="0"/>
              </a:rPr>
              <a:t> Only customer can use the website</a:t>
            </a:r>
          </a:p>
        </p:txBody>
      </p:sp>
    </p:spTree>
    <p:extLst>
      <p:ext uri="{BB962C8B-B14F-4D97-AF65-F5344CB8AC3E}">
        <p14:creationId xmlns:p14="http://schemas.microsoft.com/office/powerpoint/2010/main" val="410698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th-TH" dirty="0"/>
          </a:p>
        </p:txBody>
      </p:sp>
      <p:pic>
        <p:nvPicPr>
          <p:cNvPr id="7" name="Picture 5" descr="C:\Users\SONY\Desktop\senior project\pic\DCSS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510"/>
            <a:ext cx="648072" cy="6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SONY\Desktop\senior project\pic\iphone-5-icon-614x460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5788372"/>
            <a:ext cx="1582612" cy="11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SONY\Desktop\senior project\pic\orange-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6" y="3645024"/>
            <a:ext cx="9144000" cy="26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:\Users\SONY\Desktop\senior project\pic\iphone-5-icon-614x460-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293096"/>
            <a:ext cx="3045279" cy="228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SONY\Desktop\senior project\pic\004-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744" y="4725144"/>
            <a:ext cx="1539552" cy="153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0" y="6264696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1" name="Picture 5" descr="C:\Users\SONY\Desktop\senior project\pic\It-Infrastructure-Wifi-icon-1-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91" y="4869160"/>
            <a:ext cx="1150517" cy="115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617963"/>
            <a:ext cx="528010" cy="1109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540" y="2781982"/>
            <a:ext cx="1003176" cy="1003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 descr="http://xldent.com/files/cache/64e2e6ced6b43125ccea31612babf17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677" y="2537892"/>
            <a:ext cx="2010694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44" name="Straight Connector 10243"/>
          <p:cNvCxnSpPr>
            <a:stCxn id="10243" idx="3"/>
            <a:endCxn id="10248" idx="1"/>
          </p:cNvCxnSpPr>
          <p:nvPr/>
        </p:nvCxnSpPr>
        <p:spPr>
          <a:xfrm flipV="1">
            <a:off x="1715634" y="3257972"/>
            <a:ext cx="691043" cy="9147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0243" idx="3"/>
          </p:cNvCxnSpPr>
          <p:nvPr/>
        </p:nvCxnSpPr>
        <p:spPr>
          <a:xfrm>
            <a:off x="1715634" y="4172686"/>
            <a:ext cx="1462682" cy="2116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0" name="Picture 10" descr="http://www.jrseo.com.au/wp-content/uploads/2013/05/dental.jpg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620" y="4185167"/>
            <a:ext cx="1350176" cy="180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5" name="TextBox 10254"/>
          <p:cNvSpPr txBox="1"/>
          <p:nvPr/>
        </p:nvSpPr>
        <p:spPr>
          <a:xfrm>
            <a:off x="2588568" y="2711229"/>
            <a:ext cx="2010693" cy="338554"/>
          </a:xfrm>
          <a:prstGeom prst="rect">
            <a:avLst/>
          </a:prstGeom>
          <a:solidFill>
            <a:srgbClr val="3333FF"/>
          </a:solidFill>
          <a:ln>
            <a:solidFill>
              <a:srgbClr val="70C7C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mbria" pitchFamily="18" charset="0"/>
              </a:rPr>
              <a:t>Dentist schedule</a:t>
            </a:r>
            <a:endParaRPr lang="th-TH" sz="1600" b="1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970921" y="4954860"/>
            <a:ext cx="2066241" cy="830997"/>
          </a:xfrm>
          <a:prstGeom prst="rect">
            <a:avLst/>
          </a:prstGeom>
          <a:solidFill>
            <a:srgbClr val="3333FF"/>
          </a:solidFill>
          <a:ln>
            <a:solidFill>
              <a:srgbClr val="70C7C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mbria" pitchFamily="18" charset="0"/>
              </a:rPr>
              <a:t>Knowledge,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mbria" pitchFamily="18" charset="0"/>
              </a:rPr>
              <a:t>advertisement, and promotion</a:t>
            </a:r>
            <a:endParaRPr lang="th-TH" sz="1600" b="1" dirty="0">
              <a:solidFill>
                <a:schemeClr val="bg1"/>
              </a:solidFill>
              <a:latin typeface="Cambria" pitchFamily="18" charset="0"/>
            </a:endParaRPr>
          </a:p>
        </p:txBody>
      </p:sp>
      <p:cxnSp>
        <p:nvCxnSpPr>
          <p:cNvPr id="51" name="Straight Connector 50"/>
          <p:cNvCxnSpPr>
            <a:stCxn id="10243" idx="3"/>
            <a:endCxn id="10262" idx="1"/>
          </p:cNvCxnSpPr>
          <p:nvPr/>
        </p:nvCxnSpPr>
        <p:spPr>
          <a:xfrm flipV="1">
            <a:off x="1715634" y="3605110"/>
            <a:ext cx="1197872" cy="5675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9" name="Picture 12" descr="http://www.calculatorage.com/wp-content/uploads/2013/06/calculator-age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131" y="3456434"/>
            <a:ext cx="1657864" cy="179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3522577" y="4015890"/>
            <a:ext cx="1789587" cy="338554"/>
          </a:xfrm>
          <a:prstGeom prst="rect">
            <a:avLst/>
          </a:prstGeom>
          <a:solidFill>
            <a:srgbClr val="3333FF"/>
          </a:solidFill>
          <a:ln>
            <a:solidFill>
              <a:srgbClr val="70C7C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mbria" pitchFamily="18" charset="0"/>
              </a:rPr>
              <a:t>Cost estimation</a:t>
            </a:r>
            <a:endParaRPr lang="th-TH" sz="1600" b="1" dirty="0">
              <a:solidFill>
                <a:schemeClr val="bg1"/>
              </a:solidFill>
              <a:latin typeface="Cambria" pitchFamily="18" charset="0"/>
            </a:endParaRPr>
          </a:p>
        </p:txBody>
      </p:sp>
      <p:cxnSp>
        <p:nvCxnSpPr>
          <p:cNvPr id="56" name="Straight Connector 55"/>
          <p:cNvCxnSpPr>
            <a:stCxn id="10243" idx="3"/>
            <a:endCxn id="10250" idx="1"/>
          </p:cNvCxnSpPr>
          <p:nvPr/>
        </p:nvCxnSpPr>
        <p:spPr>
          <a:xfrm>
            <a:off x="1715634" y="4172686"/>
            <a:ext cx="1411986" cy="91488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2" name="Picture 14" descr="http://us.123rf.com/400wm/400/400/dedmazay/dedmazay1110/dedmazay111000015/10825948-alarm-clock-on-white-background-vector-illustration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506" y="3068092"/>
            <a:ext cx="1186780" cy="107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3129074" y="3190480"/>
            <a:ext cx="1789587" cy="338554"/>
          </a:xfrm>
          <a:prstGeom prst="rect">
            <a:avLst/>
          </a:prstGeom>
          <a:solidFill>
            <a:srgbClr val="3333FF"/>
          </a:solidFill>
          <a:ln>
            <a:solidFill>
              <a:srgbClr val="70C7C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mbria" pitchFamily="18" charset="0"/>
              </a:rPr>
              <a:t>Reminder</a:t>
            </a:r>
            <a:endParaRPr lang="th-TH" sz="1600" b="1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32" name="Picture 16" descr="http://www.bwscan.com/wp-content/uploads/2013/12/1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754784"/>
            <a:ext cx="1066440" cy="10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/>
          <p:cNvCxnSpPr>
            <a:stCxn id="10243" idx="3"/>
            <a:endCxn id="50" idx="1"/>
          </p:cNvCxnSpPr>
          <p:nvPr/>
        </p:nvCxnSpPr>
        <p:spPr>
          <a:xfrm>
            <a:off x="1715634" y="4172686"/>
            <a:ext cx="1191248" cy="112803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18" descr="http://roxaynewest.files.wordpress.com/2011/10/doctor_patient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882" y="4505116"/>
            <a:ext cx="2386809" cy="159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3802708" y="5418849"/>
            <a:ext cx="2066241" cy="584775"/>
          </a:xfrm>
          <a:prstGeom prst="rect">
            <a:avLst/>
          </a:prstGeom>
          <a:solidFill>
            <a:srgbClr val="3333FF"/>
          </a:solidFill>
          <a:ln>
            <a:solidFill>
              <a:srgbClr val="70C7C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mbria" pitchFamily="18" charset="0"/>
              </a:rPr>
              <a:t>Consulting with dentist</a:t>
            </a:r>
            <a:endParaRPr lang="th-TH" sz="1600" b="1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64" name="Picture 20" descr="http://digitalunite.com/sites/default/files/images/computer%20basics%20(300%20dpi)_0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" y="3605110"/>
            <a:ext cx="1147500" cy="114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1" name="Straight Arrow Connector 90"/>
          <p:cNvCxnSpPr/>
          <p:nvPr/>
        </p:nvCxnSpPr>
        <p:spPr>
          <a:xfrm>
            <a:off x="863588" y="3068092"/>
            <a:ext cx="0" cy="537018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>
            <a:off x="5312164" y="3785158"/>
            <a:ext cx="2697964" cy="1302412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7524328" y="3434560"/>
            <a:ext cx="1033121" cy="338554"/>
          </a:xfrm>
          <a:prstGeom prst="rect">
            <a:avLst/>
          </a:prstGeom>
          <a:solidFill>
            <a:srgbClr val="3333FF"/>
          </a:solidFill>
          <a:ln>
            <a:solidFill>
              <a:srgbClr val="70C7C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mbria" pitchFamily="18" charset="0"/>
              </a:rPr>
              <a:t>Answer</a:t>
            </a:r>
            <a:endParaRPr lang="th-TH" sz="1600" b="1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6109" y="4797152"/>
            <a:ext cx="1789587" cy="338554"/>
          </a:xfrm>
          <a:prstGeom prst="rect">
            <a:avLst/>
          </a:prstGeom>
          <a:solidFill>
            <a:srgbClr val="3333FF"/>
          </a:solidFill>
          <a:ln>
            <a:solidFill>
              <a:srgbClr val="70C7C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mbria" pitchFamily="18" charset="0"/>
              </a:rPr>
              <a:t>Patient</a:t>
            </a:r>
            <a:endParaRPr lang="th-TH" sz="1600" b="1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524328" y="3823914"/>
            <a:ext cx="989114" cy="830997"/>
          </a:xfrm>
          <a:prstGeom prst="rect">
            <a:avLst/>
          </a:prstGeom>
          <a:solidFill>
            <a:srgbClr val="3333FF"/>
          </a:solidFill>
          <a:ln>
            <a:solidFill>
              <a:srgbClr val="70C7C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mbria" pitchFamily="18" charset="0"/>
              </a:rPr>
              <a:t>Officer and Dentist</a:t>
            </a:r>
            <a:endParaRPr lang="th-TH" sz="1600" b="1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18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 L 0.45764 -0.1849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82" y="-925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59259E-6 L 0.42986 -0.1719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93" y="-861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-0.64896 -0.1159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48" y="-581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-0.24549 0.20556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4" y="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5" grpId="0" animBg="1"/>
      <p:bldP spid="10255" grpId="1" animBg="1"/>
      <p:bldP spid="10255" grpId="2" animBg="1"/>
      <p:bldP spid="49" grpId="0" animBg="1"/>
      <p:bldP spid="49" grpId="1" animBg="1"/>
      <p:bldP spid="55" grpId="0" animBg="1"/>
      <p:bldP spid="55" grpId="1" animBg="1"/>
      <p:bldP spid="69" grpId="0" animBg="1"/>
      <p:bldP spid="69" grpId="1" animBg="1"/>
      <p:bldP spid="89" grpId="0" animBg="1"/>
      <p:bldP spid="126" grpId="0" animBg="1"/>
      <p:bldP spid="126" grpId="1" animBg="1"/>
    </p:bldLst>
  </p:timing>
</p:sld>
</file>

<file path=ppt/theme/theme1.xml><?xml version="1.0" encoding="utf-8"?>
<a:theme xmlns:a="http://schemas.openxmlformats.org/drawingml/2006/main" name="Inkd_HealthNutritionPresDesig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A1C3275-DFDF-4D88-9C2A-852ED82D92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Inkd_HealthNutritionPresDesign</Template>
  <TotalTime>3150</TotalTime>
  <Words>537</Words>
  <Application>Microsoft Office PowerPoint</Application>
  <PresentationFormat>On-screen Show (4:3)</PresentationFormat>
  <Paragraphs>112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Inkd_HealthNutritionPresDesign</vt:lpstr>
      <vt:lpstr>Dental Clinic Services System</vt:lpstr>
      <vt:lpstr>Agenda</vt:lpstr>
      <vt:lpstr>Introduction</vt:lpstr>
      <vt:lpstr>Introduction </vt:lpstr>
      <vt:lpstr>Introduction </vt:lpstr>
      <vt:lpstr>Introduction </vt:lpstr>
      <vt:lpstr>Literature Review</vt:lpstr>
      <vt:lpstr>Literature</vt:lpstr>
      <vt:lpstr>Introduction</vt:lpstr>
      <vt:lpstr>Aims</vt:lpstr>
      <vt:lpstr>Objective</vt:lpstr>
      <vt:lpstr>System Architecture</vt:lpstr>
      <vt:lpstr>Technology Review</vt:lpstr>
      <vt:lpstr>Technology Review</vt:lpstr>
      <vt:lpstr>Technology Review</vt:lpstr>
      <vt:lpstr>Limitation</vt:lpstr>
      <vt:lpstr>Future work</vt:lpstr>
      <vt:lpstr>Software Development Process</vt:lpstr>
      <vt:lpstr>Schedule &amp; Milestone</vt:lpstr>
      <vt:lpstr>Schedule &amp; Milestone</vt:lpstr>
      <vt:lpstr>Schedule &amp; Milestone</vt:lpstr>
      <vt:lpstr>Schedule &amp; Milestone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</dc:title>
  <dc:creator>SONY</dc:creator>
  <cp:lastModifiedBy>SONY</cp:lastModifiedBy>
  <cp:revision>102</cp:revision>
  <dcterms:created xsi:type="dcterms:W3CDTF">2014-03-09T09:23:44Z</dcterms:created>
  <dcterms:modified xsi:type="dcterms:W3CDTF">2014-03-13T02:34:51Z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TC019291609991</vt:lpwstr>
  </property>
</Properties>
</file>